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58" r:id="rId5"/>
    <p:sldId id="278" r:id="rId6"/>
    <p:sldId id="276" r:id="rId7"/>
    <p:sldId id="280" r:id="rId8"/>
    <p:sldId id="281" r:id="rId9"/>
    <p:sldId id="282" r:id="rId10"/>
    <p:sldId id="283" r:id="rId11"/>
    <p:sldId id="287" r:id="rId12"/>
    <p:sldId id="284" r:id="rId13"/>
    <p:sldId id="285" r:id="rId14"/>
    <p:sldId id="286" r:id="rId15"/>
    <p:sldId id="275" r:id="rId16"/>
    <p:sldId id="288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tra, Michael J." initials="CJ" lastIdx="6" clrIdx="0">
    <p:extLst>
      <p:ext uri="{19B8F6BF-5375-455C-9EA6-DF929625EA0E}">
        <p15:presenceInfo xmlns:p15="http://schemas.microsoft.com/office/powerpoint/2012/main" userId="S::cetramj@network.portauthority.org::cd16127a-12ff-4b43-aee1-cb8f7fde8006" providerId="AD"/>
      </p:ext>
    </p:extLst>
  </p:cmAuthor>
  <p:cmAuthor id="2" name="Newman, Eleanor C" initials="NC" lastIdx="2" clrIdx="1">
    <p:extLst>
      <p:ext uri="{19B8F6BF-5375-455C-9EA6-DF929625EA0E}">
        <p15:presenceInfo xmlns:p15="http://schemas.microsoft.com/office/powerpoint/2012/main" userId="S::newmaec@network.portauthority.org::40640d41-1521-4dab-8b0d-456fed1f0d11" providerId="AD"/>
      </p:ext>
    </p:extLst>
  </p:cmAuthor>
  <p:cmAuthor id="3" name="Devlin, Jeffrey P" initials="DP" lastIdx="3" clrIdx="2">
    <p:extLst>
      <p:ext uri="{19B8F6BF-5375-455C-9EA6-DF929625EA0E}">
        <p15:presenceInfo xmlns:p15="http://schemas.microsoft.com/office/powerpoint/2012/main" userId="S::devlijp@network.portauthority.org::9b654fb1-169d-460e-8c0c-23ea66c2c3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6D6E63-A47A-4F63-98DE-733ADB7D289C}" v="1" dt="2020-01-15T02:27:59.782"/>
    <p1510:client id="{4BC3CD06-4F97-C94F-8C71-CFDB2E6B8708}" v="75" dt="2020-01-14T20:20:40.533"/>
    <p1510:client id="{8DFFAAC8-76B3-4F29-B93C-3C78E64E806F}" v="2" dt="2020-01-15T02:28:50.588"/>
    <p1510:client id="{98CCBAE3-6F04-F669-DE2F-C413E3B262DA}" v="823" dt="2020-01-14T22:19:50.3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10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tra, Michael J." userId="S::cetramj@network.portauthority.org::cd16127a-12ff-4b43-aee1-cb8f7fde8006" providerId="AD" clId="Web-{0B6D6E63-A47A-4F63-98DE-733ADB7D289C}"/>
    <pc:docChg chg="">
      <pc:chgData name="Cetra, Michael J." userId="S::cetramj@network.portauthority.org::cd16127a-12ff-4b43-aee1-cb8f7fde8006" providerId="AD" clId="Web-{0B6D6E63-A47A-4F63-98DE-733ADB7D289C}" dt="2020-01-15T02:27:59.782" v="0"/>
      <pc:docMkLst>
        <pc:docMk/>
      </pc:docMkLst>
      <pc:sldChg chg="addCm">
        <pc:chgData name="Cetra, Michael J." userId="S::cetramj@network.portauthority.org::cd16127a-12ff-4b43-aee1-cb8f7fde8006" providerId="AD" clId="Web-{0B6D6E63-A47A-4F63-98DE-733ADB7D289C}" dt="2020-01-15T02:27:59.782" v="0"/>
        <pc:sldMkLst>
          <pc:docMk/>
          <pc:sldMk cId="561087269" sldId="258"/>
        </pc:sldMkLst>
      </pc:sldChg>
    </pc:docChg>
  </pc:docChgLst>
  <pc:docChgLst>
    <pc:chgData name="Devlin, Jeffrey P" userId="9b654fb1-169d-460e-8c0c-23ea66c2c373" providerId="ADAL" clId="{4BC3CD06-4F97-C94F-8C71-CFDB2E6B8708}"/>
    <pc:docChg chg="modSld">
      <pc:chgData name="Devlin, Jeffrey P" userId="9b654fb1-169d-460e-8c0c-23ea66c2c373" providerId="ADAL" clId="{4BC3CD06-4F97-C94F-8C71-CFDB2E6B8708}" dt="2020-01-14T20:20:40.534" v="74" actId="14100"/>
      <pc:docMkLst>
        <pc:docMk/>
      </pc:docMkLst>
      <pc:sldChg chg="modSp">
        <pc:chgData name="Devlin, Jeffrey P" userId="9b654fb1-169d-460e-8c0c-23ea66c2c373" providerId="ADAL" clId="{4BC3CD06-4F97-C94F-8C71-CFDB2E6B8708}" dt="2020-01-14T20:20:40.534" v="74" actId="14100"/>
        <pc:sldMkLst>
          <pc:docMk/>
          <pc:sldMk cId="3854481646" sldId="286"/>
        </pc:sldMkLst>
        <pc:spChg chg="mod">
          <ac:chgData name="Devlin, Jeffrey P" userId="9b654fb1-169d-460e-8c0c-23ea66c2c373" providerId="ADAL" clId="{4BC3CD06-4F97-C94F-8C71-CFDB2E6B8708}" dt="2020-01-14T20:19:24.100" v="61" actId="20577"/>
          <ac:spMkLst>
            <pc:docMk/>
            <pc:sldMk cId="3854481646" sldId="286"/>
            <ac:spMk id="2" creationId="{00000000-0000-0000-0000-000000000000}"/>
          </ac:spMkLst>
        </pc:spChg>
        <pc:spChg chg="mod">
          <ac:chgData name="Devlin, Jeffrey P" userId="9b654fb1-169d-460e-8c0c-23ea66c2c373" providerId="ADAL" clId="{4BC3CD06-4F97-C94F-8C71-CFDB2E6B8708}" dt="2020-01-14T20:20:40.534" v="74" actId="14100"/>
          <ac:spMkLst>
            <pc:docMk/>
            <pc:sldMk cId="3854481646" sldId="286"/>
            <ac:spMk id="5" creationId="{00000000-0000-0000-0000-000000000000}"/>
          </ac:spMkLst>
        </pc:spChg>
      </pc:sldChg>
    </pc:docChg>
  </pc:docChgLst>
  <pc:docChgLst>
    <pc:chgData name="Cetra, Michael J." userId="S::cetramj@network.portauthority.org::cd16127a-12ff-4b43-aee1-cb8f7fde8006" providerId="AD" clId="Web-{45DDD309-424F-488D-9FB6-3A2190BDF45C}"/>
    <pc:docChg chg="delSld">
      <pc:chgData name="Cetra, Michael J." userId="S::cetramj@network.portauthority.org::cd16127a-12ff-4b43-aee1-cb8f7fde8006" providerId="AD" clId="Web-{45DDD309-424F-488D-9FB6-3A2190BDF45C}" dt="2020-01-12T18:29:38.024" v="1"/>
      <pc:docMkLst>
        <pc:docMk/>
      </pc:docMkLst>
      <pc:sldChg chg="addCm">
        <pc:chgData name="Cetra, Michael J." userId="S::cetramj@network.portauthority.org::cd16127a-12ff-4b43-aee1-cb8f7fde8006" providerId="AD" clId="Web-{45DDD309-424F-488D-9FB6-3A2190BDF45C}" dt="2020-01-12T18:29:18.649" v="0"/>
        <pc:sldMkLst>
          <pc:docMk/>
          <pc:sldMk cId="561087269" sldId="258"/>
        </pc:sldMkLst>
      </pc:sldChg>
      <pc:sldChg chg="del">
        <pc:chgData name="Cetra, Michael J." userId="S::cetramj@network.portauthority.org::cd16127a-12ff-4b43-aee1-cb8f7fde8006" providerId="AD" clId="Web-{45DDD309-424F-488D-9FB6-3A2190BDF45C}" dt="2020-01-12T18:29:38.024" v="1"/>
        <pc:sldMkLst>
          <pc:docMk/>
          <pc:sldMk cId="3675780934" sldId="277"/>
        </pc:sldMkLst>
      </pc:sldChg>
    </pc:docChg>
  </pc:docChgLst>
  <pc:docChgLst>
    <pc:chgData name="Cetra, Michael J." userId="S::cetramj@network.portauthority.org::cd16127a-12ff-4b43-aee1-cb8f7fde8006" providerId="AD" clId="Web-{A35E41B4-0DCB-4C14-A438-98DE7C6FDBFE}"/>
    <pc:docChg chg="">
      <pc:chgData name="Cetra, Michael J." userId="S::cetramj@network.portauthority.org::cd16127a-12ff-4b43-aee1-cb8f7fde8006" providerId="AD" clId="Web-{A35E41B4-0DCB-4C14-A438-98DE7C6FDBFE}" dt="2020-01-10T14:56:08.234" v="0"/>
      <pc:docMkLst>
        <pc:docMk/>
      </pc:docMkLst>
      <pc:sldChg chg="addCm">
        <pc:chgData name="Cetra, Michael J." userId="S::cetramj@network.portauthority.org::cd16127a-12ff-4b43-aee1-cb8f7fde8006" providerId="AD" clId="Web-{A35E41B4-0DCB-4C14-A438-98DE7C6FDBFE}" dt="2020-01-10T14:56:08.234" v="0"/>
        <pc:sldMkLst>
          <pc:docMk/>
          <pc:sldMk cId="561087269" sldId="258"/>
        </pc:sldMkLst>
      </pc:sldChg>
    </pc:docChg>
  </pc:docChgLst>
  <pc:docChgLst>
    <pc:chgData name="Devlin, Jeffrey P" userId="S::devlijp@network.portauthority.org::9b654fb1-169d-460e-8c0c-23ea66c2c373" providerId="AD" clId="Web-{E780AABD-9F10-8BFE-5085-15B3F5F7BE76}"/>
    <pc:docChg chg="addSld modSld sldOrd">
      <pc:chgData name="Devlin, Jeffrey P" userId="S::devlijp@network.portauthority.org::9b654fb1-169d-460e-8c0c-23ea66c2c373" providerId="AD" clId="Web-{E780AABD-9F10-8BFE-5085-15B3F5F7BE76}" dt="2020-01-13T00:35:25.233" v="499" actId="14100"/>
      <pc:docMkLst>
        <pc:docMk/>
      </pc:docMkLst>
      <pc:sldChg chg="modSp addCm">
        <pc:chgData name="Devlin, Jeffrey P" userId="S::devlijp@network.portauthority.org::9b654fb1-169d-460e-8c0c-23ea66c2c373" providerId="AD" clId="Web-{E780AABD-9F10-8BFE-5085-15B3F5F7BE76}" dt="2020-01-13T00:22:24.168" v="94"/>
        <pc:sldMkLst>
          <pc:docMk/>
          <pc:sldMk cId="2217728114" sldId="278"/>
        </pc:sldMkLst>
        <pc:spChg chg="mod">
          <ac:chgData name="Devlin, Jeffrey P" userId="S::devlijp@network.portauthority.org::9b654fb1-169d-460e-8c0c-23ea66c2c373" providerId="AD" clId="Web-{E780AABD-9F10-8BFE-5085-15B3F5F7BE76}" dt="2020-01-13T00:22:01.012" v="92" actId="14100"/>
          <ac:spMkLst>
            <pc:docMk/>
            <pc:sldMk cId="2217728114" sldId="278"/>
            <ac:spMk id="5" creationId="{00000000-0000-0000-0000-000000000000}"/>
          </ac:spMkLst>
        </pc:spChg>
        <pc:picChg chg="mod">
          <ac:chgData name="Devlin, Jeffrey P" userId="S::devlijp@network.portauthority.org::9b654fb1-169d-460e-8c0c-23ea66c2c373" providerId="AD" clId="Web-{E780AABD-9F10-8BFE-5085-15B3F5F7BE76}" dt="2020-01-13T00:22:12.840" v="93" actId="1076"/>
          <ac:picMkLst>
            <pc:docMk/>
            <pc:sldMk cId="2217728114" sldId="278"/>
            <ac:picMk id="11" creationId="{00000000-0000-0000-0000-000000000000}"/>
          </ac:picMkLst>
        </pc:picChg>
      </pc:sldChg>
      <pc:sldChg chg="addSp delSp modSp add ord replId">
        <pc:chgData name="Devlin, Jeffrey P" userId="S::devlijp@network.portauthority.org::9b654fb1-169d-460e-8c0c-23ea66c2c373" providerId="AD" clId="Web-{E780AABD-9F10-8BFE-5085-15B3F5F7BE76}" dt="2020-01-13T00:27:47.404" v="154" actId="1076"/>
        <pc:sldMkLst>
          <pc:docMk/>
          <pc:sldMk cId="1820724654" sldId="285"/>
        </pc:sldMkLst>
        <pc:spChg chg="mod">
          <ac:chgData name="Devlin, Jeffrey P" userId="S::devlijp@network.portauthority.org::9b654fb1-169d-460e-8c0c-23ea66c2c373" providerId="AD" clId="Web-{E780AABD-9F10-8BFE-5085-15B3F5F7BE76}" dt="2020-01-13T00:27:38.810" v="151" actId="1076"/>
          <ac:spMkLst>
            <pc:docMk/>
            <pc:sldMk cId="1820724654" sldId="285"/>
            <ac:spMk id="2" creationId="{00000000-0000-0000-0000-000000000000}"/>
          </ac:spMkLst>
        </pc:spChg>
        <pc:picChg chg="add del mod">
          <ac:chgData name="Devlin, Jeffrey P" userId="S::devlijp@network.portauthority.org::9b654fb1-169d-460e-8c0c-23ea66c2c373" providerId="AD" clId="Web-{E780AABD-9F10-8BFE-5085-15B3F5F7BE76}" dt="2020-01-13T00:25:54.559" v="144"/>
          <ac:picMkLst>
            <pc:docMk/>
            <pc:sldMk cId="1820724654" sldId="285"/>
            <ac:picMk id="3" creationId="{DB96A462-5C26-4259-863F-8C0D38D6BDE7}"/>
          </ac:picMkLst>
        </pc:picChg>
        <pc:picChg chg="add del mod">
          <ac:chgData name="Devlin, Jeffrey P" userId="S::devlijp@network.portauthority.org::9b654fb1-169d-460e-8c0c-23ea66c2c373" providerId="AD" clId="Web-{E780AABD-9F10-8BFE-5085-15B3F5F7BE76}" dt="2020-01-13T00:26:40.622" v="146"/>
          <ac:picMkLst>
            <pc:docMk/>
            <pc:sldMk cId="1820724654" sldId="285"/>
            <ac:picMk id="9" creationId="{CEB6DDE4-091B-47AD-9C78-73B23112D64C}"/>
          </ac:picMkLst>
        </pc:picChg>
        <pc:picChg chg="add mod">
          <ac:chgData name="Devlin, Jeffrey P" userId="S::devlijp@network.portauthority.org::9b654fb1-169d-460e-8c0c-23ea66c2c373" providerId="AD" clId="Web-{E780AABD-9F10-8BFE-5085-15B3F5F7BE76}" dt="2020-01-13T00:27:47.404" v="154" actId="1076"/>
          <ac:picMkLst>
            <pc:docMk/>
            <pc:sldMk cId="1820724654" sldId="285"/>
            <ac:picMk id="11" creationId="{B1762216-2030-4847-925B-859B158EAFA2}"/>
          </ac:picMkLst>
        </pc:picChg>
      </pc:sldChg>
      <pc:sldChg chg="addSp delSp modSp add ord replId">
        <pc:chgData name="Devlin, Jeffrey P" userId="S::devlijp@network.portauthority.org::9b654fb1-169d-460e-8c0c-23ea66c2c373" providerId="AD" clId="Web-{E780AABD-9F10-8BFE-5085-15B3F5F7BE76}" dt="2020-01-13T00:35:25.233" v="499" actId="14100"/>
        <pc:sldMkLst>
          <pc:docMk/>
          <pc:sldMk cId="3854481646" sldId="286"/>
        </pc:sldMkLst>
        <pc:spChg chg="mod">
          <ac:chgData name="Devlin, Jeffrey P" userId="S::devlijp@network.portauthority.org::9b654fb1-169d-460e-8c0c-23ea66c2c373" providerId="AD" clId="Web-{E780AABD-9F10-8BFE-5085-15B3F5F7BE76}" dt="2020-01-13T00:24:20.747" v="142" actId="14100"/>
          <ac:spMkLst>
            <pc:docMk/>
            <pc:sldMk cId="3854481646" sldId="286"/>
            <ac:spMk id="2" creationId="{00000000-0000-0000-0000-000000000000}"/>
          </ac:spMkLst>
        </pc:spChg>
        <pc:spChg chg="mod">
          <ac:chgData name="Devlin, Jeffrey P" userId="S::devlijp@network.portauthority.org::9b654fb1-169d-460e-8c0c-23ea66c2c373" providerId="AD" clId="Web-{E780AABD-9F10-8BFE-5085-15B3F5F7BE76}" dt="2020-01-13T00:35:06.577" v="497" actId="14100"/>
          <ac:spMkLst>
            <pc:docMk/>
            <pc:sldMk cId="3854481646" sldId="286"/>
            <ac:spMk id="5" creationId="{00000000-0000-0000-0000-000000000000}"/>
          </ac:spMkLst>
        </pc:spChg>
        <pc:spChg chg="add mod">
          <ac:chgData name="Devlin, Jeffrey P" userId="S::devlijp@network.portauthority.org::9b654fb1-169d-460e-8c0c-23ea66c2c373" providerId="AD" clId="Web-{E780AABD-9F10-8BFE-5085-15B3F5F7BE76}" dt="2020-01-13T00:34:29.920" v="482" actId="20577"/>
          <ac:spMkLst>
            <pc:docMk/>
            <pc:sldMk cId="3854481646" sldId="286"/>
            <ac:spMk id="9" creationId="{FE2AD96C-BD3A-4ADF-86C5-7AEC44395C17}"/>
          </ac:spMkLst>
        </pc:spChg>
        <pc:picChg chg="add mod">
          <ac:chgData name="Devlin, Jeffrey P" userId="S::devlijp@network.portauthority.org::9b654fb1-169d-460e-8c0c-23ea66c2c373" providerId="AD" clId="Web-{E780AABD-9F10-8BFE-5085-15B3F5F7BE76}" dt="2020-01-13T00:35:25.233" v="499" actId="14100"/>
          <ac:picMkLst>
            <pc:docMk/>
            <pc:sldMk cId="3854481646" sldId="286"/>
            <ac:picMk id="3" creationId="{010E2D19-476D-428E-A624-3CAD8BC58359}"/>
          </ac:picMkLst>
        </pc:picChg>
        <pc:picChg chg="del">
          <ac:chgData name="Devlin, Jeffrey P" userId="S::devlijp@network.portauthority.org::9b654fb1-169d-460e-8c0c-23ea66c2c373" providerId="AD" clId="Web-{E780AABD-9F10-8BFE-5085-15B3F5F7BE76}" dt="2020-01-13T00:32:06.357" v="350"/>
          <ac:picMkLst>
            <pc:docMk/>
            <pc:sldMk cId="3854481646" sldId="286"/>
            <ac:picMk id="11" creationId="{00000000-0000-0000-0000-000000000000}"/>
          </ac:picMkLst>
        </pc:picChg>
      </pc:sldChg>
    </pc:docChg>
  </pc:docChgLst>
  <pc:docChgLst>
    <pc:chgData name="Newman, Eleanor C" userId="S::newmaec@network.portauthority.org::40640d41-1521-4dab-8b0d-456fed1f0d11" providerId="AD" clId="Web-{4700AA1D-73E8-5637-069D-4613ED187A83}"/>
    <pc:docChg chg="">
      <pc:chgData name="Newman, Eleanor C" userId="S::newmaec@network.portauthority.org::40640d41-1521-4dab-8b0d-456fed1f0d11" providerId="AD" clId="Web-{4700AA1D-73E8-5637-069D-4613ED187A83}" dt="2020-01-10T21:20:53.833" v="0"/>
      <pc:docMkLst>
        <pc:docMk/>
      </pc:docMkLst>
      <pc:sldChg chg="addCm">
        <pc:chgData name="Newman, Eleanor C" userId="S::newmaec@network.portauthority.org::40640d41-1521-4dab-8b0d-456fed1f0d11" providerId="AD" clId="Web-{4700AA1D-73E8-5637-069D-4613ED187A83}" dt="2020-01-10T21:20:53.833" v="0"/>
        <pc:sldMkLst>
          <pc:docMk/>
          <pc:sldMk cId="561087269" sldId="258"/>
        </pc:sldMkLst>
      </pc:sldChg>
    </pc:docChg>
  </pc:docChgLst>
  <pc:docChgLst>
    <pc:chgData name="Cetra, Michael J." userId="S::cetramj@network.portauthority.org::cd16127a-12ff-4b43-aee1-cb8f7fde8006" providerId="AD" clId="Web-{3F180141-A9FE-415F-BB0C-55E7467AE806}"/>
    <pc:docChg chg="">
      <pc:chgData name="Cetra, Michael J." userId="S::cetramj@network.portauthority.org::cd16127a-12ff-4b43-aee1-cb8f7fde8006" providerId="AD" clId="Web-{3F180141-A9FE-415F-BB0C-55E7467AE806}" dt="2020-01-12T21:02:50.186" v="1"/>
      <pc:docMkLst>
        <pc:docMk/>
      </pc:docMkLst>
      <pc:sldChg chg="addCm">
        <pc:chgData name="Cetra, Michael J." userId="S::cetramj@network.portauthority.org::cd16127a-12ff-4b43-aee1-cb8f7fde8006" providerId="AD" clId="Web-{3F180141-A9FE-415F-BB0C-55E7467AE806}" dt="2020-01-12T21:02:50.186" v="1"/>
        <pc:sldMkLst>
          <pc:docMk/>
          <pc:sldMk cId="561087269" sldId="258"/>
        </pc:sldMkLst>
      </pc:sldChg>
    </pc:docChg>
  </pc:docChgLst>
  <pc:docChgLst>
    <pc:chgData name="Cetra, Michael J." userId="S::cetramj@network.portauthority.org::cd16127a-12ff-4b43-aee1-cb8f7fde8006" providerId="AD" clId="Web-{8DFFAAC8-76B3-4F29-B93C-3C78E64E806F}"/>
    <pc:docChg chg="modSld">
      <pc:chgData name="Cetra, Michael J." userId="S::cetramj@network.portauthority.org::cd16127a-12ff-4b43-aee1-cb8f7fde8006" providerId="AD" clId="Web-{8DFFAAC8-76B3-4F29-B93C-3C78E64E806F}" dt="2020-01-15T02:28:50.588" v="1" actId="14100"/>
      <pc:docMkLst>
        <pc:docMk/>
      </pc:docMkLst>
      <pc:sldChg chg="modSp">
        <pc:chgData name="Cetra, Michael J." userId="S::cetramj@network.portauthority.org::cd16127a-12ff-4b43-aee1-cb8f7fde8006" providerId="AD" clId="Web-{8DFFAAC8-76B3-4F29-B93C-3C78E64E806F}" dt="2020-01-15T02:28:50.588" v="1" actId="14100"/>
        <pc:sldMkLst>
          <pc:docMk/>
          <pc:sldMk cId="2217728114" sldId="278"/>
        </pc:sldMkLst>
        <pc:spChg chg="mod">
          <ac:chgData name="Cetra, Michael J." userId="S::cetramj@network.portauthority.org::cd16127a-12ff-4b43-aee1-cb8f7fde8006" providerId="AD" clId="Web-{8DFFAAC8-76B3-4F29-B93C-3C78E64E806F}" dt="2020-01-15T02:28:50.588" v="1" actId="14100"/>
          <ac:spMkLst>
            <pc:docMk/>
            <pc:sldMk cId="2217728114" sldId="278"/>
            <ac:spMk id="2" creationId="{00000000-0000-0000-0000-000000000000}"/>
          </ac:spMkLst>
        </pc:spChg>
      </pc:sldChg>
    </pc:docChg>
  </pc:docChgLst>
  <pc:docChgLst>
    <pc:chgData name="Newman, Eleanor C" userId="S::newmaec@network.portauthority.org::40640d41-1521-4dab-8b0d-456fed1f0d11" providerId="AD" clId="Web-{98CCBAE3-6F04-F669-DE2F-C413E3B262DA}"/>
    <pc:docChg chg="addSld delSld modSld">
      <pc:chgData name="Newman, Eleanor C" userId="S::newmaec@network.portauthority.org::40640d41-1521-4dab-8b0d-456fed1f0d11" providerId="AD" clId="Web-{98CCBAE3-6F04-F669-DE2F-C413E3B262DA}" dt="2020-01-14T22:19:50.376" v="780" actId="1076"/>
      <pc:docMkLst>
        <pc:docMk/>
      </pc:docMkLst>
      <pc:sldChg chg="addCm">
        <pc:chgData name="Newman, Eleanor C" userId="S::newmaec@network.portauthority.org::40640d41-1521-4dab-8b0d-456fed1f0d11" providerId="AD" clId="Web-{98CCBAE3-6F04-F669-DE2F-C413E3B262DA}" dt="2020-01-14T22:18:53.672" v="761"/>
        <pc:sldMkLst>
          <pc:docMk/>
          <pc:sldMk cId="561087269" sldId="258"/>
        </pc:sldMkLst>
      </pc:sldChg>
      <pc:sldChg chg="modSp">
        <pc:chgData name="Newman, Eleanor C" userId="S::newmaec@network.portauthority.org::40640d41-1521-4dab-8b0d-456fed1f0d11" providerId="AD" clId="Web-{98CCBAE3-6F04-F669-DE2F-C413E3B262DA}" dt="2020-01-14T21:57:17.501" v="440" actId="20577"/>
        <pc:sldMkLst>
          <pc:docMk/>
          <pc:sldMk cId="1065808229" sldId="275"/>
        </pc:sldMkLst>
        <pc:spChg chg="mod">
          <ac:chgData name="Newman, Eleanor C" userId="S::newmaec@network.portauthority.org::40640d41-1521-4dab-8b0d-456fed1f0d11" providerId="AD" clId="Web-{98CCBAE3-6F04-F669-DE2F-C413E3B262DA}" dt="2020-01-14T21:57:17.501" v="440" actId="20577"/>
          <ac:spMkLst>
            <pc:docMk/>
            <pc:sldMk cId="1065808229" sldId="275"/>
            <ac:spMk id="8" creationId="{00000000-0000-0000-0000-000000000000}"/>
          </ac:spMkLst>
        </pc:spChg>
      </pc:sldChg>
      <pc:sldChg chg="modSp">
        <pc:chgData name="Newman, Eleanor C" userId="S::newmaec@network.portauthority.org::40640d41-1521-4dab-8b0d-456fed1f0d11" providerId="AD" clId="Web-{98CCBAE3-6F04-F669-DE2F-C413E3B262DA}" dt="2020-01-14T21:59:11.329" v="465" actId="20577"/>
        <pc:sldMkLst>
          <pc:docMk/>
          <pc:sldMk cId="1470853659" sldId="276"/>
        </pc:sldMkLst>
        <pc:spChg chg="mod">
          <ac:chgData name="Newman, Eleanor C" userId="S::newmaec@network.portauthority.org::40640d41-1521-4dab-8b0d-456fed1f0d11" providerId="AD" clId="Web-{98CCBAE3-6F04-F669-DE2F-C413E3B262DA}" dt="2020-01-14T21:59:11.329" v="465" actId="20577"/>
          <ac:spMkLst>
            <pc:docMk/>
            <pc:sldMk cId="1470853659" sldId="276"/>
            <ac:spMk id="2" creationId="{00000000-0000-0000-0000-000000000000}"/>
          </ac:spMkLst>
        </pc:spChg>
      </pc:sldChg>
      <pc:sldChg chg="modSp">
        <pc:chgData name="Newman, Eleanor C" userId="S::newmaec@network.portauthority.org::40640d41-1521-4dab-8b0d-456fed1f0d11" providerId="AD" clId="Web-{98CCBAE3-6F04-F669-DE2F-C413E3B262DA}" dt="2020-01-14T22:19:04.813" v="776" actId="20577"/>
        <pc:sldMkLst>
          <pc:docMk/>
          <pc:sldMk cId="4292382173" sldId="280"/>
        </pc:sldMkLst>
        <pc:spChg chg="mod">
          <ac:chgData name="Newman, Eleanor C" userId="S::newmaec@network.portauthority.org::40640d41-1521-4dab-8b0d-456fed1f0d11" providerId="AD" clId="Web-{98CCBAE3-6F04-F669-DE2F-C413E3B262DA}" dt="2020-01-14T22:19:04.813" v="776" actId="20577"/>
          <ac:spMkLst>
            <pc:docMk/>
            <pc:sldMk cId="4292382173" sldId="280"/>
            <ac:spMk id="3" creationId="{00000000-0000-0000-0000-000000000000}"/>
          </ac:spMkLst>
        </pc:spChg>
      </pc:sldChg>
      <pc:sldChg chg="delSp modSp delAnim">
        <pc:chgData name="Newman, Eleanor C" userId="S::newmaec@network.portauthority.org::40640d41-1521-4dab-8b0d-456fed1f0d11" providerId="AD" clId="Web-{98CCBAE3-6F04-F669-DE2F-C413E3B262DA}" dt="2020-01-14T21:29:24.985" v="23" actId="1076"/>
        <pc:sldMkLst>
          <pc:docMk/>
          <pc:sldMk cId="324871099" sldId="281"/>
        </pc:sldMkLst>
        <pc:spChg chg="mod">
          <ac:chgData name="Newman, Eleanor C" userId="S::newmaec@network.portauthority.org::40640d41-1521-4dab-8b0d-456fed1f0d11" providerId="AD" clId="Web-{98CCBAE3-6F04-F669-DE2F-C413E3B262DA}" dt="2020-01-14T21:25:31.548" v="11" actId="1076"/>
          <ac:spMkLst>
            <pc:docMk/>
            <pc:sldMk cId="324871099" sldId="281"/>
            <ac:spMk id="8" creationId="{00000000-0000-0000-0000-000000000000}"/>
          </ac:spMkLst>
        </pc:spChg>
        <pc:picChg chg="mod">
          <ac:chgData name="Newman, Eleanor C" userId="S::newmaec@network.portauthority.org::40640d41-1521-4dab-8b0d-456fed1f0d11" providerId="AD" clId="Web-{98CCBAE3-6F04-F669-DE2F-C413E3B262DA}" dt="2020-01-14T21:25:39.423" v="12" actId="1076"/>
          <ac:picMkLst>
            <pc:docMk/>
            <pc:sldMk cId="324871099" sldId="281"/>
            <ac:picMk id="4" creationId="{00000000-0000-0000-0000-000000000000}"/>
          </ac:picMkLst>
        </pc:picChg>
        <pc:picChg chg="mod modCrop">
          <ac:chgData name="Newman, Eleanor C" userId="S::newmaec@network.portauthority.org::40640d41-1521-4dab-8b0d-456fed1f0d11" providerId="AD" clId="Web-{98CCBAE3-6F04-F669-DE2F-C413E3B262DA}" dt="2020-01-14T21:29:24.985" v="23" actId="1076"/>
          <ac:picMkLst>
            <pc:docMk/>
            <pc:sldMk cId="324871099" sldId="281"/>
            <ac:picMk id="5" creationId="{00000000-0000-0000-0000-000000000000}"/>
          </ac:picMkLst>
        </pc:picChg>
        <pc:picChg chg="del">
          <ac:chgData name="Newman, Eleanor C" userId="S::newmaec@network.portauthority.org::40640d41-1521-4dab-8b0d-456fed1f0d11" providerId="AD" clId="Web-{98CCBAE3-6F04-F669-DE2F-C413E3B262DA}" dt="2020-01-14T21:29:11.985" v="20"/>
          <ac:picMkLst>
            <pc:docMk/>
            <pc:sldMk cId="324871099" sldId="281"/>
            <ac:picMk id="6" creationId="{00000000-0000-0000-0000-000000000000}"/>
          </ac:picMkLst>
        </pc:picChg>
      </pc:sldChg>
      <pc:sldChg chg="addSp delSp modSp">
        <pc:chgData name="Newman, Eleanor C" userId="S::newmaec@network.portauthority.org::40640d41-1521-4dab-8b0d-456fed1f0d11" providerId="AD" clId="Web-{98CCBAE3-6F04-F669-DE2F-C413E3B262DA}" dt="2020-01-14T22:19:50.376" v="780" actId="1076"/>
        <pc:sldMkLst>
          <pc:docMk/>
          <pc:sldMk cId="2672337920" sldId="282"/>
        </pc:sldMkLst>
        <pc:spChg chg="mod">
          <ac:chgData name="Newman, Eleanor C" userId="S::newmaec@network.portauthority.org::40640d41-1521-4dab-8b0d-456fed1f0d11" providerId="AD" clId="Web-{98CCBAE3-6F04-F669-DE2F-C413E3B262DA}" dt="2020-01-14T22:16:18.407" v="752" actId="20577"/>
          <ac:spMkLst>
            <pc:docMk/>
            <pc:sldMk cId="2672337920" sldId="282"/>
            <ac:spMk id="5" creationId="{00000000-0000-0000-0000-000000000000}"/>
          </ac:spMkLst>
        </pc:spChg>
        <pc:spChg chg="add del mod">
          <ac:chgData name="Newman, Eleanor C" userId="S::newmaec@network.portauthority.org::40640d41-1521-4dab-8b0d-456fed1f0d11" providerId="AD" clId="Web-{98CCBAE3-6F04-F669-DE2F-C413E3B262DA}" dt="2020-01-14T22:05:42.141" v="557"/>
          <ac:spMkLst>
            <pc:docMk/>
            <pc:sldMk cId="2672337920" sldId="282"/>
            <ac:spMk id="8" creationId="{C9AF93FB-F101-4BE8-AD09-1B5219999053}"/>
          </ac:spMkLst>
        </pc:spChg>
        <pc:spChg chg="add mod">
          <ac:chgData name="Newman, Eleanor C" userId="S::newmaec@network.portauthority.org::40640d41-1521-4dab-8b0d-456fed1f0d11" providerId="AD" clId="Web-{98CCBAE3-6F04-F669-DE2F-C413E3B262DA}" dt="2020-01-14T22:19:47.360" v="779" actId="1076"/>
          <ac:spMkLst>
            <pc:docMk/>
            <pc:sldMk cId="2672337920" sldId="282"/>
            <ac:spMk id="13" creationId="{50E734C9-74CE-46F2-9D88-907CEFB9E940}"/>
          </ac:spMkLst>
        </pc:spChg>
        <pc:spChg chg="add mod">
          <ac:chgData name="Newman, Eleanor C" userId="S::newmaec@network.portauthority.org::40640d41-1521-4dab-8b0d-456fed1f0d11" providerId="AD" clId="Web-{98CCBAE3-6F04-F669-DE2F-C413E3B262DA}" dt="2020-01-14T22:16:34.672" v="756" actId="1076"/>
          <ac:spMkLst>
            <pc:docMk/>
            <pc:sldMk cId="2672337920" sldId="282"/>
            <ac:spMk id="15" creationId="{926C3542-3B10-499B-AD1B-DA500E34E23A}"/>
          </ac:spMkLst>
        </pc:spChg>
        <pc:spChg chg="add mod">
          <ac:chgData name="Newman, Eleanor C" userId="S::newmaec@network.portauthority.org::40640d41-1521-4dab-8b0d-456fed1f0d11" providerId="AD" clId="Web-{98CCBAE3-6F04-F669-DE2F-C413E3B262DA}" dt="2020-01-14T22:16:34.672" v="757" actId="1076"/>
          <ac:spMkLst>
            <pc:docMk/>
            <pc:sldMk cId="2672337920" sldId="282"/>
            <ac:spMk id="16" creationId="{50C1A6C3-084F-4FB1-9E25-255A481D79E9}"/>
          </ac:spMkLst>
        </pc:spChg>
        <pc:graphicFrameChg chg="mod modGraphic">
          <ac:chgData name="Newman, Eleanor C" userId="S::newmaec@network.portauthority.org::40640d41-1521-4dab-8b0d-456fed1f0d11" providerId="AD" clId="Web-{98CCBAE3-6F04-F669-DE2F-C413E3B262DA}" dt="2020-01-14T22:19:50.376" v="780" actId="1076"/>
          <ac:graphicFrameMkLst>
            <pc:docMk/>
            <pc:sldMk cId="2672337920" sldId="282"/>
            <ac:graphicFrameMk id="2" creationId="{00000000-0000-0000-0000-000000000000}"/>
          </ac:graphicFrameMkLst>
        </pc:graphicFrameChg>
        <pc:graphicFrameChg chg="add del mod">
          <ac:chgData name="Newman, Eleanor C" userId="S::newmaec@network.portauthority.org::40640d41-1521-4dab-8b0d-456fed1f0d11" providerId="AD" clId="Web-{98CCBAE3-6F04-F669-DE2F-C413E3B262DA}" dt="2020-01-14T21:33:43.188" v="104"/>
          <ac:graphicFrameMkLst>
            <pc:docMk/>
            <pc:sldMk cId="2672337920" sldId="282"/>
            <ac:graphicFrameMk id="7" creationId="{3E64FCDE-999F-4B29-AAAE-E793EFCC80BE}"/>
          </ac:graphicFrameMkLst>
        </pc:graphicFrameChg>
        <pc:picChg chg="del mod">
          <ac:chgData name="Newman, Eleanor C" userId="S::newmaec@network.portauthority.org::40640d41-1521-4dab-8b0d-456fed1f0d11" providerId="AD" clId="Web-{98CCBAE3-6F04-F669-DE2F-C413E3B262DA}" dt="2020-01-14T21:36:20.876" v="181"/>
          <ac:picMkLst>
            <pc:docMk/>
            <pc:sldMk cId="2672337920" sldId="282"/>
            <ac:picMk id="4" creationId="{00000000-0000-0000-0000-000000000000}"/>
          </ac:picMkLst>
        </pc:picChg>
        <pc:picChg chg="del mod">
          <ac:chgData name="Newman, Eleanor C" userId="S::newmaec@network.portauthority.org::40640d41-1521-4dab-8b0d-456fed1f0d11" providerId="AD" clId="Web-{98CCBAE3-6F04-F669-DE2F-C413E3B262DA}" dt="2020-01-14T22:16:04.422" v="743"/>
          <ac:picMkLst>
            <pc:docMk/>
            <pc:sldMk cId="2672337920" sldId="282"/>
            <ac:picMk id="6" creationId="{00000000-0000-0000-0000-000000000000}"/>
          </ac:picMkLst>
        </pc:picChg>
        <pc:picChg chg="add del mod">
          <ac:chgData name="Newman, Eleanor C" userId="S::newmaec@network.portauthority.org::40640d41-1521-4dab-8b0d-456fed1f0d11" providerId="AD" clId="Web-{98CCBAE3-6F04-F669-DE2F-C413E3B262DA}" dt="2020-01-14T22:03:15.860" v="471"/>
          <ac:picMkLst>
            <pc:docMk/>
            <pc:sldMk cId="2672337920" sldId="282"/>
            <ac:picMk id="9" creationId="{1CA52C3B-B813-403E-A8DC-76680F9E32DB}"/>
          </ac:picMkLst>
        </pc:picChg>
        <pc:picChg chg="add mod modCrop">
          <ac:chgData name="Newman, Eleanor C" userId="S::newmaec@network.portauthority.org::40640d41-1521-4dab-8b0d-456fed1f0d11" providerId="AD" clId="Web-{98CCBAE3-6F04-F669-DE2F-C413E3B262DA}" dt="2020-01-14T22:16:29.485" v="755" actId="1076"/>
          <ac:picMkLst>
            <pc:docMk/>
            <pc:sldMk cId="2672337920" sldId="282"/>
            <ac:picMk id="11" creationId="{5DD3BF51-3CD6-4EC3-8191-7940D1E602E1}"/>
          </ac:picMkLst>
        </pc:picChg>
      </pc:sldChg>
      <pc:sldChg chg="addSp delSp modSp">
        <pc:chgData name="Newman, Eleanor C" userId="S::newmaec@network.portauthority.org::40640d41-1521-4dab-8b0d-456fed1f0d11" providerId="AD" clId="Web-{98CCBAE3-6F04-F669-DE2F-C413E3B262DA}" dt="2020-01-14T21:48:19.923" v="402" actId="1076"/>
        <pc:sldMkLst>
          <pc:docMk/>
          <pc:sldMk cId="40177119" sldId="283"/>
        </pc:sldMkLst>
        <pc:spChg chg="mod">
          <ac:chgData name="Newman, Eleanor C" userId="S::newmaec@network.portauthority.org::40640d41-1521-4dab-8b0d-456fed1f0d11" providerId="AD" clId="Web-{98CCBAE3-6F04-F669-DE2F-C413E3B262DA}" dt="2020-01-14T21:48:00.141" v="397" actId="1076"/>
          <ac:spMkLst>
            <pc:docMk/>
            <pc:sldMk cId="40177119" sldId="283"/>
            <ac:spMk id="6" creationId="{00000000-0000-0000-0000-000000000000}"/>
          </ac:spMkLst>
        </pc:spChg>
        <pc:picChg chg="add del mod">
          <ac:chgData name="Newman, Eleanor C" userId="S::newmaec@network.portauthority.org::40640d41-1521-4dab-8b0d-456fed1f0d11" providerId="AD" clId="Web-{98CCBAE3-6F04-F669-DE2F-C413E3B262DA}" dt="2020-01-14T21:46:10.596" v="386"/>
          <ac:picMkLst>
            <pc:docMk/>
            <pc:sldMk cId="40177119" sldId="283"/>
            <ac:picMk id="2" creationId="{F1575F1B-1059-4792-9275-1F731CE646A8}"/>
          </ac:picMkLst>
        </pc:picChg>
        <pc:picChg chg="del">
          <ac:chgData name="Newman, Eleanor C" userId="S::newmaec@network.portauthority.org::40640d41-1521-4dab-8b0d-456fed1f0d11" providerId="AD" clId="Web-{98CCBAE3-6F04-F669-DE2F-C413E3B262DA}" dt="2020-01-14T21:44:59.626" v="370"/>
          <ac:picMkLst>
            <pc:docMk/>
            <pc:sldMk cId="40177119" sldId="283"/>
            <ac:picMk id="4" creationId="{00000000-0000-0000-0000-000000000000}"/>
          </ac:picMkLst>
        </pc:picChg>
        <pc:picChg chg="del">
          <ac:chgData name="Newman, Eleanor C" userId="S::newmaec@network.portauthority.org::40640d41-1521-4dab-8b0d-456fed1f0d11" providerId="AD" clId="Web-{98CCBAE3-6F04-F669-DE2F-C413E3B262DA}" dt="2020-01-14T21:42:27.766" v="365"/>
          <ac:picMkLst>
            <pc:docMk/>
            <pc:sldMk cId="40177119" sldId="283"/>
            <ac:picMk id="5" creationId="{00000000-0000-0000-0000-000000000000}"/>
          </ac:picMkLst>
        </pc:picChg>
        <pc:picChg chg="add mod">
          <ac:chgData name="Newman, Eleanor C" userId="S::newmaec@network.portauthority.org::40640d41-1521-4dab-8b0d-456fed1f0d11" providerId="AD" clId="Web-{98CCBAE3-6F04-F669-DE2F-C413E3B262DA}" dt="2020-01-14T21:48:19.923" v="402" actId="1076"/>
          <ac:picMkLst>
            <pc:docMk/>
            <pc:sldMk cId="40177119" sldId="283"/>
            <ac:picMk id="7" creationId="{B94C65A1-E261-4D22-AC52-72819B75F1B7}"/>
          </ac:picMkLst>
        </pc:picChg>
        <pc:picChg chg="add mod">
          <ac:chgData name="Newman, Eleanor C" userId="S::newmaec@network.portauthority.org::40640d41-1521-4dab-8b0d-456fed1f0d11" providerId="AD" clId="Web-{98CCBAE3-6F04-F669-DE2F-C413E3B262DA}" dt="2020-01-14T21:47:08.891" v="393" actId="14100"/>
          <ac:picMkLst>
            <pc:docMk/>
            <pc:sldMk cId="40177119" sldId="283"/>
            <ac:picMk id="9" creationId="{C622621F-6463-4A8D-96D9-BCC4F5F92B53}"/>
          </ac:picMkLst>
        </pc:picChg>
        <pc:picChg chg="add mod">
          <ac:chgData name="Newman, Eleanor C" userId="S::newmaec@network.portauthority.org::40640d41-1521-4dab-8b0d-456fed1f0d11" providerId="AD" clId="Web-{98CCBAE3-6F04-F669-DE2F-C413E3B262DA}" dt="2020-01-14T21:48:04.938" v="399" actId="1076"/>
          <ac:picMkLst>
            <pc:docMk/>
            <pc:sldMk cId="40177119" sldId="283"/>
            <ac:picMk id="11" creationId="{3A9F239D-DF9F-49C2-A2D2-E2DFBF025481}"/>
          </ac:picMkLst>
        </pc:picChg>
      </pc:sldChg>
      <pc:sldChg chg="addSp modSp">
        <pc:chgData name="Newman, Eleanor C" userId="S::newmaec@network.portauthority.org::40640d41-1521-4dab-8b0d-456fed1f0d11" providerId="AD" clId="Web-{98CCBAE3-6F04-F669-DE2F-C413E3B262DA}" dt="2020-01-14T22:17:06.282" v="759" actId="14100"/>
        <pc:sldMkLst>
          <pc:docMk/>
          <pc:sldMk cId="191724334" sldId="284"/>
        </pc:sldMkLst>
        <pc:spChg chg="mod">
          <ac:chgData name="Newman, Eleanor C" userId="S::newmaec@network.portauthority.org::40640d41-1521-4dab-8b0d-456fed1f0d11" providerId="AD" clId="Web-{98CCBAE3-6F04-F669-DE2F-C413E3B262DA}" dt="2020-01-14T21:37:51.563" v="224" actId="20577"/>
          <ac:spMkLst>
            <pc:docMk/>
            <pc:sldMk cId="191724334" sldId="284"/>
            <ac:spMk id="2" creationId="{00000000-0000-0000-0000-000000000000}"/>
          </ac:spMkLst>
        </pc:spChg>
        <pc:spChg chg="mod">
          <ac:chgData name="Newman, Eleanor C" userId="S::newmaec@network.portauthority.org::40640d41-1521-4dab-8b0d-456fed1f0d11" providerId="AD" clId="Web-{98CCBAE3-6F04-F669-DE2F-C413E3B262DA}" dt="2020-01-14T22:04:30.892" v="522" actId="20577"/>
          <ac:spMkLst>
            <pc:docMk/>
            <pc:sldMk cId="191724334" sldId="284"/>
            <ac:spMk id="5" creationId="{00000000-0000-0000-0000-000000000000}"/>
          </ac:spMkLst>
        </pc:spChg>
        <pc:spChg chg="add mod">
          <ac:chgData name="Newman, Eleanor C" userId="S::newmaec@network.portauthority.org::40640d41-1521-4dab-8b0d-456fed1f0d11" providerId="AD" clId="Web-{98CCBAE3-6F04-F669-DE2F-C413E3B262DA}" dt="2020-01-14T22:04:55.376" v="534" actId="20577"/>
          <ac:spMkLst>
            <pc:docMk/>
            <pc:sldMk cId="191724334" sldId="284"/>
            <ac:spMk id="6" creationId="{AD49B826-DA02-4F70-AFED-2A53F257A169}"/>
          </ac:spMkLst>
        </pc:spChg>
        <pc:spChg chg="add mod">
          <ac:chgData name="Newman, Eleanor C" userId="S::newmaec@network.portauthority.org::40640d41-1521-4dab-8b0d-456fed1f0d11" providerId="AD" clId="Web-{98CCBAE3-6F04-F669-DE2F-C413E3B262DA}" dt="2020-01-14T22:17:06.282" v="759" actId="14100"/>
          <ac:spMkLst>
            <pc:docMk/>
            <pc:sldMk cId="191724334" sldId="284"/>
            <ac:spMk id="7" creationId="{C7762E29-64AE-4867-B6D1-5C3E03F98F47}"/>
          </ac:spMkLst>
        </pc:spChg>
        <pc:picChg chg="add mod">
          <ac:chgData name="Newman, Eleanor C" userId="S::newmaec@network.portauthority.org::40640d41-1521-4dab-8b0d-456fed1f0d11" providerId="AD" clId="Web-{98CCBAE3-6F04-F669-DE2F-C413E3B262DA}" dt="2020-01-14T21:39:13.032" v="272" actId="1076"/>
          <ac:picMkLst>
            <pc:docMk/>
            <pc:sldMk cId="191724334" sldId="284"/>
            <ac:picMk id="3" creationId="{A81EE8C5-68BD-4B08-BB88-ED952F6E408F}"/>
          </ac:picMkLst>
        </pc:picChg>
        <pc:picChg chg="mod">
          <ac:chgData name="Newman, Eleanor C" userId="S::newmaec@network.portauthority.org::40640d41-1521-4dab-8b0d-456fed1f0d11" providerId="AD" clId="Web-{98CCBAE3-6F04-F669-DE2F-C413E3B262DA}" dt="2020-01-14T21:40:09.626" v="293" actId="1076"/>
          <ac:picMkLst>
            <pc:docMk/>
            <pc:sldMk cId="191724334" sldId="284"/>
            <ac:picMk id="2050" creationId="{00000000-0000-0000-0000-000000000000}"/>
          </ac:picMkLst>
        </pc:picChg>
      </pc:sldChg>
      <pc:sldChg chg="modSp">
        <pc:chgData name="Newman, Eleanor C" userId="S::newmaec@network.portauthority.org::40640d41-1521-4dab-8b0d-456fed1f0d11" providerId="AD" clId="Web-{98CCBAE3-6F04-F669-DE2F-C413E3B262DA}" dt="2020-01-14T21:57:01.173" v="428" actId="20577"/>
        <pc:sldMkLst>
          <pc:docMk/>
          <pc:sldMk cId="1820724654" sldId="285"/>
        </pc:sldMkLst>
        <pc:spChg chg="mod">
          <ac:chgData name="Newman, Eleanor C" userId="S::newmaec@network.portauthority.org::40640d41-1521-4dab-8b0d-456fed1f0d11" providerId="AD" clId="Web-{98CCBAE3-6F04-F669-DE2F-C413E3B262DA}" dt="2020-01-14T21:57:01.173" v="428" actId="20577"/>
          <ac:spMkLst>
            <pc:docMk/>
            <pc:sldMk cId="1820724654" sldId="285"/>
            <ac:spMk id="2" creationId="{00000000-0000-0000-0000-000000000000}"/>
          </ac:spMkLst>
        </pc:spChg>
      </pc:sldChg>
      <pc:sldChg chg="modSp">
        <pc:chgData name="Newman, Eleanor C" userId="S::newmaec@network.portauthority.org::40640d41-1521-4dab-8b0d-456fed1f0d11" providerId="AD" clId="Web-{98CCBAE3-6F04-F669-DE2F-C413E3B262DA}" dt="2020-01-14T21:56:55.282" v="426" actId="20577"/>
        <pc:sldMkLst>
          <pc:docMk/>
          <pc:sldMk cId="3854481646" sldId="286"/>
        </pc:sldMkLst>
        <pc:spChg chg="mod">
          <ac:chgData name="Newman, Eleanor C" userId="S::newmaec@network.portauthority.org::40640d41-1521-4dab-8b0d-456fed1f0d11" providerId="AD" clId="Web-{98CCBAE3-6F04-F669-DE2F-C413E3B262DA}" dt="2020-01-14T21:56:55.282" v="426" actId="20577"/>
          <ac:spMkLst>
            <pc:docMk/>
            <pc:sldMk cId="3854481646" sldId="286"/>
            <ac:spMk id="2" creationId="{00000000-0000-0000-0000-000000000000}"/>
          </ac:spMkLst>
        </pc:spChg>
      </pc:sldChg>
      <pc:sldChg chg="addSp delSp modSp add del replId addAnim delAnim">
        <pc:chgData name="Newman, Eleanor C" userId="S::newmaec@network.portauthority.org::40640d41-1521-4dab-8b0d-456fed1f0d11" providerId="AD" clId="Web-{98CCBAE3-6F04-F669-DE2F-C413E3B262DA}" dt="2020-01-14T22:18:02.672" v="760" actId="1076"/>
        <pc:sldMkLst>
          <pc:docMk/>
          <pc:sldMk cId="3378253537" sldId="287"/>
        </pc:sldMkLst>
        <pc:spChg chg="add mod">
          <ac:chgData name="Newman, Eleanor C" userId="S::newmaec@network.portauthority.org::40640d41-1521-4dab-8b0d-456fed1f0d11" providerId="AD" clId="Web-{98CCBAE3-6F04-F669-DE2F-C413E3B262DA}" dt="2020-01-14T21:48:37.376" v="405" actId="1076"/>
          <ac:spMkLst>
            <pc:docMk/>
            <pc:sldMk cId="3378253537" sldId="287"/>
            <ac:spMk id="2" creationId="{828557FF-08E0-4CC4-92B1-36A39D62BC0D}"/>
          </ac:spMkLst>
        </pc:spChg>
        <pc:spChg chg="del">
          <ac:chgData name="Newman, Eleanor C" userId="S::newmaec@network.portauthority.org::40640d41-1521-4dab-8b0d-456fed1f0d11" providerId="AD" clId="Web-{98CCBAE3-6F04-F669-DE2F-C413E3B262DA}" dt="2020-01-14T21:48:33.329" v="403"/>
          <ac:spMkLst>
            <pc:docMk/>
            <pc:sldMk cId="3378253537" sldId="287"/>
            <ac:spMk id="6" creationId="{00000000-0000-0000-0000-000000000000}"/>
          </ac:spMkLst>
        </pc:spChg>
        <pc:spChg chg="add mod">
          <ac:chgData name="Newman, Eleanor C" userId="S::newmaec@network.portauthority.org::40640d41-1521-4dab-8b0d-456fed1f0d11" providerId="AD" clId="Web-{98CCBAE3-6F04-F669-DE2F-C413E3B262DA}" dt="2020-01-14T22:11:35.798" v="691" actId="1076"/>
          <ac:spMkLst>
            <pc:docMk/>
            <pc:sldMk cId="3378253537" sldId="287"/>
            <ac:spMk id="14" creationId="{6DCB33E4-3B56-4063-AEC4-8C8E90E184A8}"/>
          </ac:spMkLst>
        </pc:spChg>
        <pc:picChg chg="add del mod">
          <ac:chgData name="Newman, Eleanor C" userId="S::newmaec@network.portauthority.org::40640d41-1521-4dab-8b0d-456fed1f0d11" providerId="AD" clId="Web-{98CCBAE3-6F04-F669-DE2F-C413E3B262DA}" dt="2020-01-14T21:51:16.048" v="421"/>
          <ac:picMkLst>
            <pc:docMk/>
            <pc:sldMk cId="3378253537" sldId="287"/>
            <ac:picMk id="3" creationId="{9A9ECF87-061A-48AF-89E7-CA74E9F3EC5A}"/>
          </ac:picMkLst>
        </pc:picChg>
        <pc:picChg chg="del">
          <ac:chgData name="Newman, Eleanor C" userId="S::newmaec@network.portauthority.org::40640d41-1521-4dab-8b0d-456fed1f0d11" providerId="AD" clId="Web-{98CCBAE3-6F04-F669-DE2F-C413E3B262DA}" dt="2020-01-14T21:42:37.266" v="368"/>
          <ac:picMkLst>
            <pc:docMk/>
            <pc:sldMk cId="3378253537" sldId="287"/>
            <ac:picMk id="4" creationId="{00000000-0000-0000-0000-000000000000}"/>
          </ac:picMkLst>
        </pc:picChg>
        <pc:picChg chg="del mod">
          <ac:chgData name="Newman, Eleanor C" userId="S::newmaec@network.portauthority.org::40640d41-1521-4dab-8b0d-456fed1f0d11" providerId="AD" clId="Web-{98CCBAE3-6F04-F669-DE2F-C413E3B262DA}" dt="2020-01-14T21:48:38.485" v="406"/>
          <ac:picMkLst>
            <pc:docMk/>
            <pc:sldMk cId="3378253537" sldId="287"/>
            <ac:picMk id="5" creationId="{00000000-0000-0000-0000-000000000000}"/>
          </ac:picMkLst>
        </pc:picChg>
        <pc:picChg chg="add del mod">
          <ac:chgData name="Newman, Eleanor C" userId="S::newmaec@network.portauthority.org::40640d41-1521-4dab-8b0d-456fed1f0d11" providerId="AD" clId="Web-{98CCBAE3-6F04-F669-DE2F-C413E3B262DA}" dt="2020-01-14T21:51:16.048" v="420"/>
          <ac:picMkLst>
            <pc:docMk/>
            <pc:sldMk cId="3378253537" sldId="287"/>
            <ac:picMk id="9" creationId="{211AEA73-AB58-470F-BF07-2EE96D74BD4E}"/>
          </ac:picMkLst>
        </pc:picChg>
        <pc:picChg chg="add mod">
          <ac:chgData name="Newman, Eleanor C" userId="S::newmaec@network.portauthority.org::40640d41-1521-4dab-8b0d-456fed1f0d11" providerId="AD" clId="Web-{98CCBAE3-6F04-F669-DE2F-C413E3B262DA}" dt="2020-01-14T22:18:02.672" v="760" actId="1076"/>
          <ac:picMkLst>
            <pc:docMk/>
            <pc:sldMk cId="3378253537" sldId="287"/>
            <ac:picMk id="11" creationId="{103EFB2C-B6BF-432A-979B-EBE6B5F5578D}"/>
          </ac:picMkLst>
        </pc:picChg>
      </pc:sldChg>
    </pc:docChg>
  </pc:docChgLst>
  <pc:docChgLst>
    <pc:chgData name="Cetra, Michael J." userId="S::cetramj@network.portauthority.org::cd16127a-12ff-4b43-aee1-cb8f7fde8006" providerId="AD" clId="Web-{1D503C81-69EF-49AA-B2F0-4C253A092E22}"/>
    <pc:docChg chg="">
      <pc:chgData name="Cetra, Michael J." userId="S::cetramj@network.portauthority.org::cd16127a-12ff-4b43-aee1-cb8f7fde8006" providerId="AD" clId="Web-{1D503C81-69EF-49AA-B2F0-4C253A092E22}" dt="2020-01-12T23:07:06.711" v="0"/>
      <pc:docMkLst>
        <pc:docMk/>
      </pc:docMkLst>
      <pc:sldChg chg="addCm">
        <pc:chgData name="Cetra, Michael J." userId="S::cetramj@network.portauthority.org::cd16127a-12ff-4b43-aee1-cb8f7fde8006" providerId="AD" clId="Web-{1D503C81-69EF-49AA-B2F0-4C253A092E22}" dt="2020-01-12T23:07:06.711" v="0"/>
        <pc:sldMkLst>
          <pc:docMk/>
          <pc:sldMk cId="561087269" sldId="258"/>
        </pc:sldMkLst>
      </pc:sldChg>
    </pc:docChg>
  </pc:docChgLst>
  <pc:docChgLst>
    <pc:chgData name="Devlin, Jeffrey P" userId="S::devlijp@network.portauthority.org::9b654fb1-169d-460e-8c0c-23ea66c2c373" providerId="AD" clId="Web-{13B9AAD7-9753-14F9-0990-912778574142}"/>
    <pc:docChg chg="">
      <pc:chgData name="Devlin, Jeffrey P" userId="S::devlijp@network.portauthority.org::9b654fb1-169d-460e-8c0c-23ea66c2c373" providerId="AD" clId="Web-{13B9AAD7-9753-14F9-0990-912778574142}" dt="2020-01-12T22:48:27.080" v="1"/>
      <pc:docMkLst>
        <pc:docMk/>
      </pc:docMkLst>
      <pc:sldChg chg="addCm">
        <pc:chgData name="Devlin, Jeffrey P" userId="S::devlijp@network.portauthority.org::9b654fb1-169d-460e-8c0c-23ea66c2c373" providerId="AD" clId="Web-{13B9AAD7-9753-14F9-0990-912778574142}" dt="2020-01-12T22:47:30.626" v="0"/>
        <pc:sldMkLst>
          <pc:docMk/>
          <pc:sldMk cId="561087269" sldId="258"/>
        </pc:sldMkLst>
      </pc:sldChg>
      <pc:sldChg chg="addCm">
        <pc:chgData name="Devlin, Jeffrey P" userId="S::devlijp@network.portauthority.org::9b654fb1-169d-460e-8c0c-23ea66c2c373" providerId="AD" clId="Web-{13B9AAD7-9753-14F9-0990-912778574142}" dt="2020-01-12T22:48:27.080" v="1"/>
        <pc:sldMkLst>
          <pc:docMk/>
          <pc:sldMk cId="2217728114" sldId="278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0-01-12T14:48:27.080" idx="2">
    <p:pos x="7680" y="67"/>
    <p:text>FYI that this is still a work in motion also
</p:text>
    <p:extLst>
      <p:ext uri="{C676402C-5697-4E1C-873F-D02D1690AC5C}">
        <p15:threadingInfo xmlns:p15="http://schemas.microsoft.com/office/powerpoint/2012/main" timeZoneBias="480"/>
      </p:ext>
    </p:extLst>
  </p:cm>
  <p:cm authorId="3" dt="2020-01-12T16:22:24.168" idx="3">
    <p:pos x="7680" y="163"/>
    <p:text>"done"
</p:text>
    <p:extLst>
      <p:ext uri="{C676402C-5697-4E1C-873F-D02D1690AC5C}">
        <p15:threadingInfo xmlns:p15="http://schemas.microsoft.com/office/powerpoint/2012/main" timeZoneBias="480">
          <p15:parentCm authorId="3" idx="2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70FB5-CCE0-4D32-9ED9-FE566E828DF8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9814D-8CE3-4803-8AF4-225F49748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15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8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5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4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1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28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99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7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3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0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7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18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Avenir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●"/>
              <a:defRPr>
                <a:latin typeface="Avenir"/>
                <a:ea typeface="Avenir"/>
                <a:cs typeface="Avenir"/>
                <a:sym typeface="Avenir"/>
              </a:defRPr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Font typeface="Avenir"/>
              <a:buChar char="○"/>
              <a:defRPr>
                <a:latin typeface="Avenir"/>
                <a:ea typeface="Avenir"/>
                <a:cs typeface="Avenir"/>
                <a:sym typeface="Avenir"/>
              </a:defRPr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Font typeface="Avenir"/>
              <a:buChar char="■"/>
              <a:defRPr>
                <a:latin typeface="Avenir"/>
                <a:ea typeface="Avenir"/>
                <a:cs typeface="Avenir"/>
                <a:sym typeface="Avenir"/>
              </a:defRPr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Font typeface="Avenir"/>
              <a:buChar char="●"/>
              <a:defRPr>
                <a:latin typeface="Avenir"/>
                <a:ea typeface="Avenir"/>
                <a:cs typeface="Avenir"/>
                <a:sym typeface="Avenir"/>
              </a:defRPr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Font typeface="Avenir"/>
              <a:buChar char="○"/>
              <a:defRPr>
                <a:latin typeface="Avenir"/>
                <a:ea typeface="Avenir"/>
                <a:cs typeface="Avenir"/>
                <a:sym typeface="Avenir"/>
              </a:defRPr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Font typeface="Avenir"/>
              <a:buChar char="■"/>
              <a:defRPr>
                <a:latin typeface="Avenir"/>
                <a:ea typeface="Avenir"/>
                <a:cs typeface="Avenir"/>
                <a:sym typeface="Avenir"/>
              </a:defRPr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Font typeface="Avenir"/>
              <a:buChar char="●"/>
              <a:defRPr>
                <a:latin typeface="Avenir"/>
                <a:ea typeface="Avenir"/>
                <a:cs typeface="Avenir"/>
                <a:sym typeface="Avenir"/>
              </a:defRPr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Font typeface="Avenir"/>
              <a:buChar char="○"/>
              <a:defRPr>
                <a:latin typeface="Avenir"/>
                <a:ea typeface="Avenir"/>
                <a:cs typeface="Avenir"/>
                <a:sym typeface="Avenir"/>
              </a:defRPr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Font typeface="Avenir"/>
              <a:buChar char="■"/>
              <a:defRPr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2736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9EB16-07CF-4873-A3B4-3CB666A125C0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CD2EC-5DAA-4A84-82D6-0BC215B71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441"/>
            <a:ext cx="12192000" cy="4497496"/>
          </a:xfrm>
        </p:spPr>
        <p:txBody>
          <a:bodyPr>
            <a:normAutofit/>
          </a:bodyPr>
          <a:lstStyle/>
          <a:p>
            <a:r>
              <a:rPr lang="en-US"/>
              <a:t>Technology Committee</a:t>
            </a:r>
            <a:br>
              <a:rPr lang="en-US"/>
            </a:br>
            <a:r>
              <a:rPr lang="en-US"/>
              <a:t>January 17, 2020</a:t>
            </a:r>
            <a:br>
              <a:rPr lang="en-US"/>
            </a:b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11121"/>
            <a:ext cx="3807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Technology Committee – January 2020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24000" y="4480560"/>
            <a:ext cx="9144000" cy="777240"/>
          </a:xfrm>
        </p:spPr>
        <p:txBody>
          <a:bodyPr/>
          <a:lstStyle/>
          <a:p>
            <a:r>
              <a:rPr lang="en-US" sz="3200">
                <a:solidFill>
                  <a:schemeClr val="accent1">
                    <a:lumMod val="50000"/>
                  </a:schemeClr>
                </a:solidFill>
              </a:rPr>
              <a:t>Our Mission: To Connect People to Life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8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335821" y="4677418"/>
            <a:ext cx="5317994" cy="646331"/>
          </a:xfrm>
          <a:prstGeom prst="rect">
            <a:avLst/>
          </a:prstGeom>
          <a:solidFill>
            <a:schemeClr val="bg1"/>
          </a:solidFill>
        </p:spPr>
        <p:txBody>
          <a:bodyPr wrap="none" anchor="t">
            <a:spAutoFit/>
          </a:bodyPr>
          <a:lstStyle/>
          <a:p>
            <a:r>
              <a:rPr lang="en-US" sz="3600" b="1" dirty="0" smtClean="0">
                <a:solidFill>
                  <a:srgbClr val="FF33CC"/>
                </a:solidFill>
              </a:rPr>
              <a:t>truetime.portauthority.org</a:t>
            </a:r>
            <a:endParaRPr lang="en-US" sz="3600" b="1" dirty="0">
              <a:solidFill>
                <a:srgbClr val="FF33CC"/>
              </a:solidFill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31" y="7115"/>
            <a:ext cx="12148869" cy="1909367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accent5">
                    <a:lumMod val="50000"/>
                  </a:schemeClr>
                </a:solidFill>
              </a:rPr>
              <a:t>Resolution: Sole Source: Clever Devices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Disruption Management </a:t>
            </a:r>
            <a:r>
              <a:rPr lang="en-US" dirty="0" smtClean="0"/>
              <a:t>&amp; IVN5 </a:t>
            </a:r>
            <a:r>
              <a:rPr lang="en-US" dirty="0"/>
              <a:t>upgrade</a:t>
            </a:r>
            <a:br>
              <a:rPr lang="en-US" dirty="0"/>
            </a:br>
            <a:endParaRPr lang="en-US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758" y="6488668"/>
            <a:ext cx="3807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Technology Committee – January 2020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104000" y="-22170999"/>
            <a:ext cx="2743200" cy="3657600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2758" y="1640910"/>
            <a:ext cx="8889430" cy="465968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300" dirty="0" smtClean="0"/>
              <a:t>Road </a:t>
            </a:r>
            <a:r>
              <a:rPr lang="en-US" sz="4300" dirty="0"/>
              <a:t>closure </a:t>
            </a:r>
            <a:endParaRPr lang="en-US" sz="4300" dirty="0" smtClean="0"/>
          </a:p>
          <a:p>
            <a:pPr algn="l"/>
            <a:r>
              <a:rPr lang="en-US" sz="4300" dirty="0"/>
              <a:t> </a:t>
            </a:r>
            <a:r>
              <a:rPr lang="en-US" sz="4300" dirty="0" smtClean="0"/>
              <a:t>   adjustments</a:t>
            </a:r>
          </a:p>
          <a:p>
            <a:pPr algn="l"/>
            <a:endParaRPr lang="en-US" sz="1600" dirty="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300" dirty="0" smtClean="0"/>
              <a:t>Immediate </a:t>
            </a:r>
          </a:p>
          <a:p>
            <a:pPr algn="l"/>
            <a:r>
              <a:rPr lang="en-US" sz="4300" dirty="0" smtClean="0"/>
              <a:t>   information </a:t>
            </a:r>
          </a:p>
          <a:p>
            <a:pPr algn="l"/>
            <a:r>
              <a:rPr lang="en-US" sz="4300" dirty="0"/>
              <a:t> </a:t>
            </a:r>
            <a:r>
              <a:rPr lang="en-US" sz="4300" dirty="0" smtClean="0"/>
              <a:t>  to customers</a:t>
            </a:r>
            <a:endParaRPr lang="en-US" sz="43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300" dirty="0" smtClean="0">
                <a:cs typeface="Calibri"/>
              </a:rPr>
              <a:t>Upgrade legacy </a:t>
            </a:r>
            <a:r>
              <a:rPr lang="en-US" sz="4300" dirty="0">
                <a:cs typeface="Calibri"/>
              </a:rPr>
              <a:t>IVN3 devices to IVN5</a:t>
            </a:r>
          </a:p>
        </p:txBody>
      </p:sp>
      <p:pic>
        <p:nvPicPr>
          <p:cNvPr id="9" name="14C7E6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94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50724" y="1390581"/>
            <a:ext cx="7829016" cy="328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2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8793" y="1827208"/>
            <a:ext cx="9820275" cy="2232032"/>
          </a:xfrm>
        </p:spPr>
        <p:txBody>
          <a:bodyPr>
            <a:noAutofit/>
          </a:bodyPr>
          <a:lstStyle/>
          <a:p>
            <a:r>
              <a:rPr lang="en-US" sz="6600"/>
              <a:t>Open Data Initiative</a:t>
            </a:r>
          </a:p>
        </p:txBody>
      </p:sp>
      <p:sp>
        <p:nvSpPr>
          <p:cNvPr id="6" name="Rectangle 5"/>
          <p:cNvSpPr/>
          <p:nvPr/>
        </p:nvSpPr>
        <p:spPr>
          <a:xfrm>
            <a:off x="42758" y="6488668"/>
            <a:ext cx="3807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Technology Committee – January 2020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104000" y="-22170999"/>
            <a:ext cx="2743200" cy="3657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33600" y="4241800"/>
            <a:ext cx="1354667" cy="186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5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778" y="3203034"/>
            <a:ext cx="9854119" cy="3375497"/>
          </a:xfrm>
          <a:solidFill>
            <a:srgbClr val="FFFFFF">
              <a:alpha val="69804"/>
            </a:srgbClr>
          </a:solidFill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200" b="1">
                <a:solidFill>
                  <a:schemeClr val="dk1"/>
                </a:solidFill>
              </a:rPr>
              <a:t>Open data</a:t>
            </a:r>
          </a:p>
          <a:p>
            <a:pPr marL="0" lvl="0" indent="0">
              <a:spcBef>
                <a:spcPts val="1600"/>
              </a:spcBef>
              <a:buNone/>
            </a:pPr>
            <a:r>
              <a:rPr lang="en-US" sz="2000" i="1">
                <a:solidFill>
                  <a:schemeClr val="dk1"/>
                </a:solidFill>
              </a:rPr>
              <a:t>	</a:t>
            </a:r>
            <a:r>
              <a:rPr lang="en-US" sz="3200" i="1">
                <a:solidFill>
                  <a:schemeClr val="dk1"/>
                </a:solidFill>
              </a:rPr>
              <a:t>Data that anyone can access, use, and share.</a:t>
            </a:r>
            <a:endParaRPr lang="en-US" sz="3200" i="1">
              <a:solidFill>
                <a:schemeClr val="dk1"/>
              </a:solidFill>
              <a:cs typeface="Calibri"/>
            </a:endParaRPr>
          </a:p>
          <a:p>
            <a:pPr marL="0" lvl="0" indent="0">
              <a:spcBef>
                <a:spcPts val="1600"/>
              </a:spcBef>
              <a:buNone/>
            </a:pPr>
            <a:r>
              <a:rPr lang="en-US" sz="3200" b="1">
                <a:solidFill>
                  <a:schemeClr val="dk1"/>
                </a:solidFill>
              </a:rPr>
              <a:t>Why publish data openly?</a:t>
            </a:r>
            <a:endParaRPr lang="en-US" sz="3200" b="1">
              <a:solidFill>
                <a:schemeClr val="dk1"/>
              </a:solidFill>
              <a:cs typeface="Calibri"/>
            </a:endParaRPr>
          </a:p>
          <a:p>
            <a:pPr lvl="2">
              <a:spcBef>
                <a:spcPts val="1600"/>
              </a:spcBef>
            </a:pPr>
            <a:r>
              <a:rPr lang="en-US" sz="3200" i="1">
                <a:solidFill>
                  <a:schemeClr val="dk1"/>
                </a:solidFill>
              </a:rPr>
              <a:t>Government data is owned by the public</a:t>
            </a:r>
            <a:endParaRPr lang="en-US" sz="3200" i="1">
              <a:solidFill>
                <a:schemeClr val="dk1"/>
              </a:solidFill>
              <a:cs typeface="Calibri"/>
            </a:endParaRPr>
          </a:p>
          <a:p>
            <a:pPr lvl="2">
              <a:spcBef>
                <a:spcPts val="1600"/>
              </a:spcBef>
            </a:pPr>
            <a:r>
              <a:rPr lang="en-US" sz="3200" i="1">
                <a:solidFill>
                  <a:schemeClr val="dk1"/>
                </a:solidFill>
              </a:rPr>
              <a:t>Empowers citizens, researchers, nonprofits, and businesses</a:t>
            </a:r>
            <a:endParaRPr lang="en-US" sz="3200" i="1">
              <a:solidFill>
                <a:schemeClr val="dk1"/>
              </a:solidFill>
              <a:cs typeface="Calibri"/>
            </a:endParaRPr>
          </a:p>
          <a:p>
            <a:pPr lvl="2">
              <a:spcBef>
                <a:spcPts val="1600"/>
              </a:spcBef>
            </a:pPr>
            <a:r>
              <a:rPr lang="en-US" sz="3200" i="1">
                <a:solidFill>
                  <a:schemeClr val="dk1"/>
                </a:solidFill>
              </a:rPr>
              <a:t>Reduce time spent answering ad-hoc requests</a:t>
            </a:r>
            <a:endParaRPr lang="en-US" sz="3200">
              <a:solidFill>
                <a:schemeClr val="dk1"/>
              </a:solidFill>
            </a:endParaRPr>
          </a:p>
          <a:p>
            <a:pPr marL="457200" lvl="1" indent="0">
              <a:buNone/>
            </a:pPr>
            <a:endParaRPr lang="en-US" sz="20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17940" cy="305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38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79918" y="2556531"/>
            <a:ext cx="5203880" cy="156966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3200" b="1"/>
              <a:t>Question:</a:t>
            </a:r>
            <a:endParaRPr lang="en-US"/>
          </a:p>
          <a:p>
            <a:pPr algn="ctr"/>
            <a:r>
              <a:rPr lang="en-US" sz="3200"/>
              <a:t>Is my bus getting more on time every year?</a:t>
            </a:r>
            <a:endParaRPr lang="en-US" sz="3200"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001" y="0"/>
            <a:ext cx="9673024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38145" b="317"/>
          <a:stretch/>
        </p:blipFill>
        <p:spPr>
          <a:xfrm>
            <a:off x="640486" y="1431064"/>
            <a:ext cx="10616852" cy="539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15600" y="719847"/>
            <a:ext cx="11360800" cy="5371986"/>
          </a:xfrm>
        </p:spPr>
        <p:txBody>
          <a:bodyPr/>
          <a:lstStyle/>
          <a:p>
            <a:pPr marL="151765" indent="0">
              <a:buNone/>
            </a:pPr>
            <a:r>
              <a:rPr lang="en-US" sz="4000"/>
              <a:t>Partnership with the Regional Data Center</a:t>
            </a:r>
          </a:p>
          <a:p>
            <a:pPr marL="151765" indent="0">
              <a:buNone/>
            </a:pPr>
            <a:endParaRPr lang="en-US" sz="4000" i="1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724891"/>
              </p:ext>
            </p:extLst>
          </p:nvPr>
        </p:nvGraphicFramePr>
        <p:xfrm>
          <a:off x="1330206" y="1727080"/>
          <a:ext cx="3796855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6855">
                  <a:extLst>
                    <a:ext uri="{9D8B030D-6E8A-4147-A177-3AD203B41FA5}">
                      <a16:colId xmlns:a16="http://schemas.microsoft.com/office/drawing/2014/main" val="1159829831"/>
                    </a:ext>
                  </a:extLst>
                </a:gridCol>
              </a:tblGrid>
              <a:tr h="343218">
                <a:tc>
                  <a:txBody>
                    <a:bodyPr/>
                    <a:lstStyle/>
                    <a:p>
                      <a:r>
                        <a:rPr lang="en-US" sz="2400"/>
                        <a:t>Added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813684"/>
                  </a:ext>
                </a:extLst>
              </a:tr>
              <a:tr h="418297">
                <a:tc>
                  <a:txBody>
                    <a:bodyPr/>
                    <a:lstStyle/>
                    <a:p>
                      <a:r>
                        <a:rPr lang="en-US" sz="2400"/>
                        <a:t>Monthly ridership by route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49246"/>
                  </a:ext>
                </a:extLst>
              </a:tr>
              <a:tr h="380757">
                <a:tc>
                  <a:txBody>
                    <a:bodyPr/>
                    <a:lstStyle/>
                    <a:p>
                      <a:r>
                        <a:rPr lang="en-US" sz="2400"/>
                        <a:t>Monthly OTP</a:t>
                      </a:r>
                      <a:r>
                        <a:rPr lang="en-US" sz="2400" baseline="0"/>
                        <a:t> by route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04787"/>
                  </a:ext>
                </a:extLst>
              </a:tr>
              <a:tr h="380757">
                <a:tc>
                  <a:txBody>
                    <a:bodyPr/>
                    <a:lstStyle/>
                    <a:p>
                      <a:r>
                        <a:rPr lang="en-US" sz="2400"/>
                        <a:t>Scheduled trip</a:t>
                      </a:r>
                      <a:r>
                        <a:rPr lang="en-US" sz="2400" baseline="0"/>
                        <a:t> counts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003258"/>
                  </a:ext>
                </a:extLst>
              </a:tr>
              <a:tr h="343218">
                <a:tc>
                  <a:txBody>
                    <a:bodyPr/>
                    <a:lstStyle/>
                    <a:p>
                      <a:r>
                        <a:rPr lang="en-US" sz="2400"/>
                        <a:t>Bus stop usage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731463"/>
                  </a:ext>
                </a:extLst>
              </a:tr>
              <a:tr h="3432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/>
                        <a:t>Expanded GIS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54389"/>
                  </a:ext>
                </a:extLst>
              </a:tr>
            </a:tbl>
          </a:graphicData>
        </a:graphic>
      </p:graphicFrame>
      <p:pic>
        <p:nvPicPr>
          <p:cNvPr id="11" name="Picture 11" descr="A screenshot of text&#10;&#10;Description generated with very high confidence">
            <a:extLst>
              <a:ext uri="{FF2B5EF4-FFF2-40B4-BE49-F238E27FC236}">
                <a16:creationId xmlns:a16="http://schemas.microsoft.com/office/drawing/2014/main" id="{5DD3BF51-3CD6-4EC3-8191-7940D1E602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956"/>
          <a:stretch/>
        </p:blipFill>
        <p:spPr>
          <a:xfrm>
            <a:off x="5953125" y="1647316"/>
            <a:ext cx="5362575" cy="27550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0E734C9-74CE-46F2-9D88-907CEFB9E940}"/>
              </a:ext>
            </a:extLst>
          </p:cNvPr>
          <p:cNvSpPr txBox="1"/>
          <p:nvPr/>
        </p:nvSpPr>
        <p:spPr>
          <a:xfrm>
            <a:off x="4724400" y="581025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33CC"/>
                </a:solidFill>
              </a:rPr>
              <a:t>wprdc.org</a:t>
            </a:r>
            <a:endParaRPr lang="en-US" sz="3600"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6C3542-3B10-499B-AD1B-DA500E34E23A}"/>
              </a:ext>
            </a:extLst>
          </p:cNvPr>
          <p:cNvSpPr txBox="1"/>
          <p:nvPr/>
        </p:nvSpPr>
        <p:spPr>
          <a:xfrm>
            <a:off x="1255219" y="4668565"/>
            <a:ext cx="3352690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/>
              <a:t>5</a:t>
            </a:r>
            <a:endParaRPr lang="en-US" sz="2400" b="1">
              <a:cs typeface="Calibri"/>
            </a:endParaRPr>
          </a:p>
          <a:p>
            <a:r>
              <a:rPr lang="en-US" sz="2400" b="1"/>
              <a:t>   new datasets added</a:t>
            </a:r>
            <a:endParaRPr lang="en-US" sz="2400"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C1A6C3-084F-4FB1-9E25-255A481D79E9}"/>
              </a:ext>
            </a:extLst>
          </p:cNvPr>
          <p:cNvSpPr txBox="1"/>
          <p:nvPr/>
        </p:nvSpPr>
        <p:spPr>
          <a:xfrm>
            <a:off x="6372225" y="4743450"/>
            <a:ext cx="5162550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>
                <a:cs typeface="Calibri"/>
              </a:rPr>
              <a:t>6+</a:t>
            </a:r>
            <a:endParaRPr lang="en-US" sz="4400" b="1"/>
          </a:p>
          <a:p>
            <a:r>
              <a:rPr lang="en-US" sz="2400" b="1"/>
              <a:t>   Ad-hoc data requests prevented</a:t>
            </a:r>
            <a:endParaRPr lang="en-US" sz="24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233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59288" y="5582058"/>
            <a:ext cx="5546583" cy="646331"/>
          </a:xfrm>
          <a:prstGeom prst="rect">
            <a:avLst/>
          </a:prstGeom>
          <a:solidFill>
            <a:schemeClr val="bg1"/>
          </a:solidFill>
        </p:spPr>
        <p:txBody>
          <a:bodyPr wrap="none" anchor="t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</a:rPr>
              <a:t>portauthority.org/</a:t>
            </a:r>
            <a:r>
              <a:rPr lang="en-US" sz="3600" b="1" dirty="0" err="1">
                <a:solidFill>
                  <a:srgbClr val="FF33CC"/>
                </a:solidFill>
              </a:rPr>
              <a:t>opendata</a:t>
            </a:r>
            <a:endParaRPr lang="en-US" sz="3600" b="1" dirty="0">
              <a:solidFill>
                <a:srgbClr val="FF33CC"/>
              </a:solidFill>
              <a:cs typeface="Calibri"/>
            </a:endParaRPr>
          </a:p>
        </p:txBody>
      </p:sp>
      <p:pic>
        <p:nvPicPr>
          <p:cNvPr id="7" name="Picture 7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B94C65A1-E261-4D22-AC52-72819B75F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886" y="333863"/>
            <a:ext cx="6881144" cy="1834675"/>
          </a:xfrm>
          <a:prstGeom prst="rect">
            <a:avLst/>
          </a:prstGeom>
        </p:spPr>
      </p:pic>
      <p:pic>
        <p:nvPicPr>
          <p:cNvPr id="9" name="Picture 9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C622621F-6463-4A8D-96D9-BCC4F5F92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" y="2299300"/>
            <a:ext cx="5684043" cy="3009492"/>
          </a:xfrm>
          <a:prstGeom prst="rect">
            <a:avLst/>
          </a:prstGeom>
        </p:spPr>
      </p:pic>
      <p:pic>
        <p:nvPicPr>
          <p:cNvPr id="11" name="Picture 11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A9F239D-DF9F-49C2-A2D2-E2DFBF025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087" y="2328520"/>
            <a:ext cx="5561012" cy="295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8557FF-08E0-4CC4-92B1-36A39D62BC0D}"/>
              </a:ext>
            </a:extLst>
          </p:cNvPr>
          <p:cNvSpPr/>
          <p:nvPr/>
        </p:nvSpPr>
        <p:spPr>
          <a:xfrm>
            <a:off x="3211663" y="5796370"/>
            <a:ext cx="5546583" cy="646331"/>
          </a:xfrm>
          <a:prstGeom prst="rect">
            <a:avLst/>
          </a:prstGeom>
          <a:solidFill>
            <a:schemeClr val="bg1"/>
          </a:solidFill>
        </p:spPr>
        <p:txBody>
          <a:bodyPr wrap="none" anchor="t">
            <a:spAutoFit/>
          </a:bodyPr>
          <a:lstStyle/>
          <a:p>
            <a:r>
              <a:rPr lang="en-US" sz="3600" b="1">
                <a:solidFill>
                  <a:srgbClr val="FF33CC"/>
                </a:solidFill>
              </a:rPr>
              <a:t>portauthority.org/</a:t>
            </a:r>
            <a:r>
              <a:rPr lang="en-US" sz="3600" b="1" err="1">
                <a:solidFill>
                  <a:srgbClr val="FF33CC"/>
                </a:solidFill>
              </a:rPr>
              <a:t>opendata</a:t>
            </a:r>
            <a:endParaRPr lang="en-US" sz="3600" b="1">
              <a:solidFill>
                <a:srgbClr val="FF33CC"/>
              </a:solidFill>
              <a:cs typeface="Calibri"/>
            </a:endParaRPr>
          </a:p>
        </p:txBody>
      </p:sp>
      <p:pic>
        <p:nvPicPr>
          <p:cNvPr id="11" name="Picture 11" descr="A screenshot of text&#10;&#10;Description generated with high confidence">
            <a:extLst>
              <a:ext uri="{FF2B5EF4-FFF2-40B4-BE49-F238E27FC236}">
                <a16:creationId xmlns:a16="http://schemas.microsoft.com/office/drawing/2014/main" id="{103EFB2C-B6BF-432A-979B-EBE6B5F55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025" y="240279"/>
            <a:ext cx="6100762" cy="64298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DCB33E4-3B56-4063-AEC4-8C8E90E184A8}"/>
              </a:ext>
            </a:extLst>
          </p:cNvPr>
          <p:cNvSpPr txBox="1"/>
          <p:nvPr/>
        </p:nvSpPr>
        <p:spPr>
          <a:xfrm>
            <a:off x="9599119" y="2077765"/>
            <a:ext cx="2133490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/>
              <a:t>760+</a:t>
            </a:r>
            <a:endParaRPr lang="en-US" sz="2400" b="1">
              <a:cs typeface="Calibri"/>
            </a:endParaRPr>
          </a:p>
          <a:p>
            <a:r>
              <a:rPr lang="en-US" sz="2400" b="1"/>
              <a:t>  views so far</a:t>
            </a: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825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Community response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5540" y="5187130"/>
            <a:ext cx="4883731" cy="76944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Bef>
                <a:spcPts val="1600"/>
              </a:spcBef>
            </a:pPr>
            <a:r>
              <a:rPr lang="en-US" sz="4400" b="1">
                <a:solidFill>
                  <a:schemeClr val="dk1"/>
                </a:solidFill>
                <a:cs typeface="Calibri"/>
              </a:rPr>
              <a:t>400%</a:t>
            </a:r>
            <a:endParaRPr lang="en-US" sz="4400">
              <a:solidFill>
                <a:schemeClr val="dk1"/>
              </a:solidFill>
              <a:cs typeface="Calibri"/>
            </a:endParaRPr>
          </a:p>
        </p:txBody>
      </p:sp>
      <p:pic>
        <p:nvPicPr>
          <p:cNvPr id="2050" name="Picture 2" descr="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386" y="1690687"/>
            <a:ext cx="4316065" cy="324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81EE8C5-68BD-4B08-BB88-ED952F6E4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38" y="1591207"/>
            <a:ext cx="4810234" cy="33690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49B826-DA02-4F70-AFED-2A53F257A169}"/>
              </a:ext>
            </a:extLst>
          </p:cNvPr>
          <p:cNvSpPr txBox="1"/>
          <p:nvPr/>
        </p:nvSpPr>
        <p:spPr>
          <a:xfrm>
            <a:off x="6598744" y="5144815"/>
            <a:ext cx="5248165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/>
              <a:t>30+</a:t>
            </a:r>
            <a:r>
              <a:rPr lang="en-US" sz="2400" b="1"/>
              <a:t> </a:t>
            </a:r>
            <a:endParaRPr lang="en-US" sz="2400"/>
          </a:p>
          <a:p>
            <a:r>
              <a:rPr lang="en-US" sz="2400" b="1"/>
              <a:t>   attendees at open data event</a:t>
            </a:r>
            <a:endParaRPr lang="en-US" sz="24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62E29-64AE-4867-B6D1-5C3E03F98F47}"/>
              </a:ext>
            </a:extLst>
          </p:cNvPr>
          <p:cNvSpPr txBox="1"/>
          <p:nvPr/>
        </p:nvSpPr>
        <p:spPr>
          <a:xfrm>
            <a:off x="1409700" y="5829300"/>
            <a:ext cx="460057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increase in open data pageviews</a:t>
            </a: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72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4" y="144968"/>
            <a:ext cx="12192000" cy="1453346"/>
          </a:xfrm>
        </p:spPr>
        <p:txBody>
          <a:bodyPr>
            <a:noAutofit/>
          </a:bodyPr>
          <a:lstStyle/>
          <a:p>
            <a:r>
              <a:rPr lang="en-US" sz="6600">
                <a:solidFill>
                  <a:srgbClr val="000000"/>
                </a:solidFill>
                <a:cs typeface="Calibri Light"/>
              </a:rPr>
              <a:t>Mobile Ticketing App</a:t>
            </a:r>
          </a:p>
        </p:txBody>
      </p:sp>
      <p:sp>
        <p:nvSpPr>
          <p:cNvPr id="6" name="Rectangle 5"/>
          <p:cNvSpPr/>
          <p:nvPr/>
        </p:nvSpPr>
        <p:spPr>
          <a:xfrm>
            <a:off x="42758" y="6488668"/>
            <a:ext cx="3807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Technology Committee – January 2020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104000" y="-22170999"/>
            <a:ext cx="2743200" cy="3657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33600" y="4241800"/>
            <a:ext cx="1354667" cy="186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 descr="A large body of water with a city in the background&#10;&#10;Description generated with very high confidence">
            <a:extLst>
              <a:ext uri="{FF2B5EF4-FFF2-40B4-BE49-F238E27FC236}">
                <a16:creationId xmlns:a16="http://schemas.microsoft.com/office/drawing/2014/main" id="{B1762216-2030-4847-925B-859B158EA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5086" y="1988542"/>
            <a:ext cx="7876966" cy="235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2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7757"/>
            <a:ext cx="12192000" cy="1085196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accent5">
                    <a:lumMod val="50000"/>
                  </a:schemeClr>
                </a:solidFill>
              </a:rPr>
              <a:t>Progress!  Mobile Ticketing App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758" y="6488668"/>
            <a:ext cx="3807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Technology Committee – January 2020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59" y="5321311"/>
            <a:ext cx="2820541" cy="15366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104000" y="-22170999"/>
            <a:ext cx="2743200" cy="3657600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55859" y="1008602"/>
            <a:ext cx="10381339" cy="184104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60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/>
              <a:t>Mobile Ticketing App now being tested</a:t>
            </a:r>
            <a:endParaRPr lang="en-US" sz="3600">
              <a:cs typeface="Calibri"/>
            </a:endParaRPr>
          </a:p>
          <a:p>
            <a:pPr marL="342900" indent="-342900" algn="l">
              <a:buChar char="•"/>
            </a:pPr>
            <a:endParaRPr lang="en-US" sz="3600">
              <a:cs typeface="Calibri"/>
            </a:endParaRPr>
          </a:p>
          <a:p>
            <a:pPr marL="342900" indent="-342900" algn="l">
              <a:buChar char="•"/>
            </a:pPr>
            <a:endParaRPr lang="en-US" sz="360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600">
              <a:cs typeface="Calibri"/>
            </a:endParaRPr>
          </a:p>
          <a:p>
            <a:pPr marL="342900" indent="-342900" algn="l">
              <a:buChar char="•"/>
            </a:pPr>
            <a:endParaRPr lang="en-US" sz="360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60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60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>
                <a:cs typeface="Calibri"/>
              </a:rPr>
              <a:t>Testing of validators to begin in February</a:t>
            </a:r>
          </a:p>
          <a:p>
            <a:pPr algn="l"/>
            <a:endParaRPr lang="en-US" sz="360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600">
              <a:cs typeface="Calibri"/>
            </a:endParaRPr>
          </a:p>
        </p:txBody>
      </p:sp>
      <p:pic>
        <p:nvPicPr>
          <p:cNvPr id="3" name="Picture 6" descr="A picture containing oven, sitting, microwave, train&#10;&#10;Description generated with very high confidence">
            <a:extLst>
              <a:ext uri="{FF2B5EF4-FFF2-40B4-BE49-F238E27FC236}">
                <a16:creationId xmlns:a16="http://schemas.microsoft.com/office/drawing/2014/main" id="{010E2D19-476D-428E-A624-3CAD8BC58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13" y="2472839"/>
            <a:ext cx="5951981" cy="2306237"/>
          </a:xfrm>
          <a:prstGeom prst="rect">
            <a:avLst/>
          </a:prstGeom>
        </p:spPr>
      </p:pic>
      <p:sp>
        <p:nvSpPr>
          <p:cNvPr id="9" name="Subtitle 4">
            <a:extLst>
              <a:ext uri="{FF2B5EF4-FFF2-40B4-BE49-F238E27FC236}">
                <a16:creationId xmlns:a16="http://schemas.microsoft.com/office/drawing/2014/main" id="{FE2AD96C-BD3A-4ADF-86C5-7AEC44395C17}"/>
              </a:ext>
            </a:extLst>
          </p:cNvPr>
          <p:cNvSpPr txBox="1">
            <a:spLocks/>
          </p:cNvSpPr>
          <p:nvPr/>
        </p:nvSpPr>
        <p:spPr>
          <a:xfrm>
            <a:off x="253277" y="1154544"/>
            <a:ext cx="6138678" cy="47245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har char="•"/>
            </a:pPr>
            <a:endParaRPr lang="en-US" sz="3600">
              <a:cs typeface="Calibri"/>
            </a:endParaRPr>
          </a:p>
          <a:p>
            <a:pPr marL="342900" indent="-342900" algn="l">
              <a:buChar char="•"/>
            </a:pPr>
            <a:endParaRPr lang="en-US" sz="3600">
              <a:cs typeface="Calibri"/>
            </a:endParaRPr>
          </a:p>
          <a:p>
            <a:pPr algn="l"/>
            <a:endParaRPr lang="en-US" sz="360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>
                <a:cs typeface="Calibri"/>
              </a:rPr>
              <a:t>50 validators being installed on buses starting Monday, 1/20/2020.</a:t>
            </a:r>
          </a:p>
        </p:txBody>
      </p:sp>
    </p:spTree>
    <p:extLst>
      <p:ext uri="{BB962C8B-B14F-4D97-AF65-F5344CB8AC3E}">
        <p14:creationId xmlns:p14="http://schemas.microsoft.com/office/powerpoint/2010/main" val="385448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705474" y="1841241"/>
            <a:ext cx="7902492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/>
              <a:t>    </a:t>
            </a:r>
            <a:r>
              <a:rPr lang="en-US" sz="4000" b="1">
                <a:solidFill>
                  <a:srgbClr val="002060"/>
                </a:solidFill>
              </a:rPr>
              <a:t>Mission</a:t>
            </a:r>
          </a:p>
          <a:p>
            <a:r>
              <a:rPr lang="en-US" sz="4000"/>
              <a:t>To Connect People to Life</a:t>
            </a:r>
            <a:endParaRPr lang="en-US" sz="4000">
              <a:cs typeface="Calibri"/>
            </a:endParaRPr>
          </a:p>
          <a:p>
            <a:endParaRPr lang="en-US" sz="4000"/>
          </a:p>
          <a:p>
            <a:r>
              <a:rPr lang="en-US" sz="4000"/>
              <a:t>            </a:t>
            </a:r>
            <a:r>
              <a:rPr lang="en-US" sz="4000" b="1">
                <a:solidFill>
                  <a:srgbClr val="002060"/>
                </a:solidFill>
              </a:rPr>
              <a:t>Vision</a:t>
            </a:r>
            <a:endParaRPr lang="en-US" sz="4000" b="1">
              <a:solidFill>
                <a:srgbClr val="002060"/>
              </a:solidFill>
              <a:cs typeface="Calibri"/>
            </a:endParaRPr>
          </a:p>
          <a:p>
            <a:r>
              <a:rPr lang="en-US" sz="4000"/>
              <a:t>To Become America’s Premier</a:t>
            </a:r>
            <a:endParaRPr lang="en-US" sz="4000">
              <a:cs typeface="Calibri"/>
            </a:endParaRPr>
          </a:p>
          <a:p>
            <a:r>
              <a:rPr lang="en-US" sz="4000"/>
              <a:t>Public Transportation Company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098" y="235189"/>
            <a:ext cx="4252442" cy="231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08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705474" y="1841241"/>
            <a:ext cx="7902492" cy="3785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/>
              <a:t>    </a:t>
            </a:r>
            <a:r>
              <a:rPr lang="en-US" sz="4000" b="1">
                <a:solidFill>
                  <a:srgbClr val="002060"/>
                </a:solidFill>
              </a:rPr>
              <a:t>Mission</a:t>
            </a:r>
          </a:p>
          <a:p>
            <a:r>
              <a:rPr lang="en-US" sz="4000"/>
              <a:t>To Connect People to Life</a:t>
            </a:r>
            <a:endParaRPr lang="en-US" sz="4000">
              <a:cs typeface="Calibri"/>
            </a:endParaRPr>
          </a:p>
          <a:p>
            <a:endParaRPr lang="en-US" sz="4000"/>
          </a:p>
          <a:p>
            <a:r>
              <a:rPr lang="en-US" sz="4000"/>
              <a:t>            </a:t>
            </a:r>
            <a:r>
              <a:rPr lang="en-US" sz="4000" b="1">
                <a:solidFill>
                  <a:srgbClr val="002060"/>
                </a:solidFill>
              </a:rPr>
              <a:t>Vision</a:t>
            </a:r>
            <a:endParaRPr lang="en-US" sz="4000" b="1">
              <a:solidFill>
                <a:srgbClr val="002060"/>
              </a:solidFill>
              <a:cs typeface="Calibri"/>
            </a:endParaRPr>
          </a:p>
          <a:p>
            <a:r>
              <a:rPr lang="en-US" sz="4000"/>
              <a:t>To Become America’s Premier</a:t>
            </a:r>
            <a:endParaRPr lang="en-US" sz="4000">
              <a:cs typeface="Calibri"/>
            </a:endParaRPr>
          </a:p>
          <a:p>
            <a:r>
              <a:rPr lang="en-US" sz="4000"/>
              <a:t>Public Transportation Company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098" y="235189"/>
            <a:ext cx="4252442" cy="23168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9058810" y="2637099"/>
            <a:ext cx="2503937" cy="179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144EFD25010C4EB979226E47C4FAB8" ma:contentTypeVersion="11" ma:contentTypeDescription="Create a new document." ma:contentTypeScope="" ma:versionID="001b88d18865755f98c5ad9356144c5d">
  <xsd:schema xmlns:xsd="http://www.w3.org/2001/XMLSchema" xmlns:xs="http://www.w3.org/2001/XMLSchema" xmlns:p="http://schemas.microsoft.com/office/2006/metadata/properties" xmlns:ns3="48e9d41f-c411-456b-a4a9-723b301ea6bf" xmlns:ns4="6b542e2b-abfc-46d9-8772-d5f069ea9703" targetNamespace="http://schemas.microsoft.com/office/2006/metadata/properties" ma:root="true" ma:fieldsID="a520389be6ae5d24876585925510feb7" ns3:_="" ns4:_="">
    <xsd:import namespace="48e9d41f-c411-456b-a4a9-723b301ea6bf"/>
    <xsd:import namespace="6b542e2b-abfc-46d9-8772-d5f069ea970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9d41f-c411-456b-a4a9-723b301ea6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542e2b-abfc-46d9-8772-d5f069ea970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EE698DD-8495-4CAB-B6F5-BED42348FA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9d41f-c411-456b-a4a9-723b301ea6bf"/>
    <ds:schemaRef ds:uri="6b542e2b-abfc-46d9-8772-d5f069ea97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340F35-3FDE-458E-AD0B-395C6F79C8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493F92-A7CF-4C13-8F67-3791423FA44A}">
  <ds:schemaRefs>
    <ds:schemaRef ds:uri="http://schemas.microsoft.com/office/2006/documentManagement/types"/>
    <ds:schemaRef ds:uri="http://purl.org/dc/elements/1.1/"/>
    <ds:schemaRef ds:uri="48e9d41f-c411-456b-a4a9-723b301ea6bf"/>
    <ds:schemaRef ds:uri="6b542e2b-abfc-46d9-8772-d5f069ea9703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149</Words>
  <Application>Microsoft Office PowerPoint</Application>
  <PresentationFormat>Widescreen</PresentationFormat>
  <Paragraphs>74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Avenir</vt:lpstr>
      <vt:lpstr>Calibri</vt:lpstr>
      <vt:lpstr>Calibri Light</vt:lpstr>
      <vt:lpstr>Office Theme</vt:lpstr>
      <vt:lpstr>Technology Committee January 17, 2020 </vt:lpstr>
      <vt:lpstr>Resolution: Sole Source: Clever Devices Disruption Management &amp; IVN5 upgrade </vt:lpstr>
      <vt:lpstr>Open Data Initiative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Community response</vt:lpstr>
      <vt:lpstr>Mobile Ticketing App</vt:lpstr>
      <vt:lpstr>Progress!  Mobile Ticketing App</vt:lpstr>
      <vt:lpstr>PowerPoint Presentation</vt:lpstr>
      <vt:lpstr>PowerPoint Presentation</vt:lpstr>
    </vt:vector>
  </TitlesOfParts>
  <Company>PAAC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100 Days – IT Ecosystem Assessment</dc:title>
  <dc:creator>Devlin, Jeffrey P</dc:creator>
  <cp:lastModifiedBy>Cetra, Michael J.</cp:lastModifiedBy>
  <cp:revision>10</cp:revision>
  <cp:lastPrinted>2018-06-11T14:48:08Z</cp:lastPrinted>
  <dcterms:created xsi:type="dcterms:W3CDTF">2018-06-07T13:14:44Z</dcterms:created>
  <dcterms:modified xsi:type="dcterms:W3CDTF">2020-01-16T21:39:59Z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0x010100C7144EFD25010C4EB979226E47C4FAB8</vt:lpwstr>
  </property>
</Properties>
</file>